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6" r:id="rId1"/>
  </p:sldMasterIdLst>
  <p:notesMasterIdLst>
    <p:notesMasterId r:id="rId7"/>
  </p:notesMasterIdLst>
  <p:handoutMasterIdLst>
    <p:handoutMasterId r:id="rId8"/>
  </p:handoutMasterIdLst>
  <p:sldIdLst>
    <p:sldId id="256" r:id="rId2"/>
    <p:sldId id="266" r:id="rId3"/>
    <p:sldId id="274" r:id="rId4"/>
    <p:sldId id="276" r:id="rId5"/>
    <p:sldId id="275" r:id="rId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00"/>
    <a:srgbClr val="CC3399"/>
    <a:srgbClr val="E6E6E6"/>
    <a:srgbClr val="E0E0E0"/>
    <a:srgbClr val="DDDDDD"/>
    <a:srgbClr val="D9D9D9"/>
    <a:srgbClr val="00528A"/>
    <a:srgbClr val="0585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7" autoAdjust="0"/>
    <p:restoredTop sz="91532" autoAdjust="0"/>
  </p:normalViewPr>
  <p:slideViewPr>
    <p:cSldViewPr snapToGrid="0" snapToObjects="1" showGuides="1">
      <p:cViewPr>
        <p:scale>
          <a:sx n="90" d="100"/>
          <a:sy n="90" d="100"/>
        </p:scale>
        <p:origin x="66" y="66"/>
      </p:cViewPr>
      <p:guideLst>
        <p:guide orient="horz" pos="2160"/>
        <p:guide pos="18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9EF30C1-8146-914C-9F41-3D328D206EF3}" type="datetimeFigureOut">
              <a:rPr lang="en-US" smtClean="0"/>
              <a:t>12/9/2018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8EDB3300-1B5E-B648-B4C5-16A7DCDA23A4}" type="slidenum">
              <a:rPr lang="en-US" smtClean="0"/>
              <a:t>‹#›</a:t>
            </a:fld>
            <a:endParaRPr lang="en-US"/>
          </a:p>
        </p:txBody>
      </p:sp>
    </p:spTree>
    <p:extLst>
      <p:ext uri="{BB962C8B-B14F-4D97-AF65-F5344CB8AC3E}">
        <p14:creationId xmlns:p14="http://schemas.microsoft.com/office/powerpoint/2010/main" val="7782930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B8A6408C-BE6B-4B4E-BE38-5741D8B9C27B}" type="datetimeFigureOut">
              <a:rPr lang="en-US" smtClean="0"/>
              <a:t>12/9/2018</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3C72B28E-CA0B-364C-BDC1-6279DD2B80A5}" type="slidenum">
              <a:rPr lang="en-US" smtClean="0"/>
              <a:t>‹#›</a:t>
            </a:fld>
            <a:endParaRPr lang="en-US"/>
          </a:p>
        </p:txBody>
      </p:sp>
    </p:spTree>
    <p:extLst>
      <p:ext uri="{BB962C8B-B14F-4D97-AF65-F5344CB8AC3E}">
        <p14:creationId xmlns:p14="http://schemas.microsoft.com/office/powerpoint/2010/main" val="7092966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01 - Road">
    <p:spTree>
      <p:nvGrpSpPr>
        <p:cNvPr id="1" name=""/>
        <p:cNvGrpSpPr/>
        <p:nvPr/>
      </p:nvGrpSpPr>
      <p:grpSpPr>
        <a:xfrm>
          <a:off x="0" y="0"/>
          <a:ext cx="0" cy="0"/>
          <a:chOff x="0" y="0"/>
          <a:chExt cx="0" cy="0"/>
        </a:xfrm>
      </p:grpSpPr>
      <p:grpSp>
        <p:nvGrpSpPr>
          <p:cNvPr id="31" name="Group 30"/>
          <p:cNvGrpSpPr/>
          <p:nvPr userDrawn="1"/>
        </p:nvGrpSpPr>
        <p:grpSpPr>
          <a:xfrm>
            <a:off x="5182734" y="-347850"/>
            <a:ext cx="8323591" cy="1749495"/>
            <a:chOff x="4572000" y="152400"/>
            <a:chExt cx="6400800" cy="1793804"/>
          </a:xfrm>
          <a:solidFill>
            <a:schemeClr val="bg2">
              <a:alpha val="5000"/>
            </a:schemeClr>
          </a:solidFill>
        </p:grpSpPr>
        <p:sp>
          <p:nvSpPr>
            <p:cNvPr id="32" name="Parallelogram 31"/>
            <p:cNvSpPr/>
            <p:nvPr userDrawn="1"/>
          </p:nvSpPr>
          <p:spPr>
            <a:xfrm>
              <a:off x="6400800" y="152400"/>
              <a:ext cx="30480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Parallelogram 32"/>
            <p:cNvSpPr/>
            <p:nvPr userDrawn="1"/>
          </p:nvSpPr>
          <p:spPr>
            <a:xfrm>
              <a:off x="7086600" y="4159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Parallelogram 33"/>
            <p:cNvSpPr/>
            <p:nvPr userDrawn="1"/>
          </p:nvSpPr>
          <p:spPr>
            <a:xfrm>
              <a:off x="5486400" y="762000"/>
              <a:ext cx="3962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Parallelogram 34"/>
            <p:cNvSpPr/>
            <p:nvPr userDrawn="1"/>
          </p:nvSpPr>
          <p:spPr>
            <a:xfrm>
              <a:off x="4572000" y="949396"/>
              <a:ext cx="48006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arallelogram 35"/>
            <p:cNvSpPr/>
            <p:nvPr userDrawn="1"/>
          </p:nvSpPr>
          <p:spPr>
            <a:xfrm>
              <a:off x="6705600" y="12954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Parallelogram 36"/>
            <p:cNvSpPr/>
            <p:nvPr userDrawn="1"/>
          </p:nvSpPr>
          <p:spPr>
            <a:xfrm>
              <a:off x="5562600" y="1524000"/>
              <a:ext cx="42672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Parallelogram 37"/>
            <p:cNvSpPr/>
            <p:nvPr userDrawn="1"/>
          </p:nvSpPr>
          <p:spPr>
            <a:xfrm>
              <a:off x="7086600" y="10255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Parallelogram 38"/>
            <p:cNvSpPr/>
            <p:nvPr userDrawn="1"/>
          </p:nvSpPr>
          <p:spPr>
            <a:xfrm>
              <a:off x="8153400" y="2286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3" name="Picture 12"/>
          <p:cNvPicPr>
            <a:picLocks noChangeAspect="1"/>
          </p:cNvPicPr>
          <p:nvPr userDrawn="1"/>
        </p:nvPicPr>
        <p:blipFill rotWithShape="1">
          <a:blip r:embed="rId2" cstate="screen">
            <a:grayscl/>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 y="1423526"/>
            <a:ext cx="12192001" cy="4319795"/>
          </a:xfrm>
          <a:prstGeom prst="rect">
            <a:avLst/>
          </a:prstGeom>
        </p:spPr>
      </p:pic>
      <p:sp>
        <p:nvSpPr>
          <p:cNvPr id="2" name="Title 1"/>
          <p:cNvSpPr>
            <a:spLocks noGrp="1"/>
          </p:cNvSpPr>
          <p:nvPr>
            <p:ph type="ctrTitle"/>
          </p:nvPr>
        </p:nvSpPr>
        <p:spPr>
          <a:xfrm>
            <a:off x="454448" y="4235116"/>
            <a:ext cx="11288565" cy="1508205"/>
          </a:xfrm>
          <a:effectLst/>
        </p:spPr>
        <p:txBody>
          <a:bodyPr anchor="t" anchorCtr="0">
            <a:normAutofit/>
          </a:bodyPr>
          <a:lstStyle>
            <a:lvl1pPr algn="ctr">
              <a:defRPr sz="4400" b="1">
                <a:solidFill>
                  <a:srgbClr val="00528A"/>
                </a:solidFill>
                <a:effectLst/>
              </a:defRPr>
            </a:lvl1pPr>
          </a:lstStyle>
          <a:p>
            <a:r>
              <a:rPr lang="en-US"/>
              <a:t>Click to edit Master title style</a:t>
            </a:r>
            <a:endParaRPr lang="en-US" dirty="0"/>
          </a:p>
        </p:txBody>
      </p:sp>
      <p:cxnSp>
        <p:nvCxnSpPr>
          <p:cNvPr id="14" name="Straight Connector 13"/>
          <p:cNvCxnSpPr/>
          <p:nvPr userDrawn="1"/>
        </p:nvCxnSpPr>
        <p:spPr>
          <a:xfrm flipH="1" flipV="1">
            <a:off x="1995023" y="4097840"/>
            <a:ext cx="8193156" cy="6016"/>
          </a:xfrm>
          <a:prstGeom prst="line">
            <a:avLst/>
          </a:prstGeom>
          <a:ln w="38100">
            <a:gradFill>
              <a:gsLst>
                <a:gs pos="50000">
                  <a:srgbClr val="D1D3D4"/>
                </a:gs>
                <a:gs pos="100000">
                  <a:srgbClr val="D1D3D4">
                    <a:alpha val="0"/>
                  </a:srgbClr>
                </a:gs>
                <a:gs pos="0">
                  <a:srgbClr val="D1D3D4">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8" name="Parallelogram 17"/>
          <p:cNvSpPr/>
          <p:nvPr userDrawn="1"/>
        </p:nvSpPr>
        <p:spPr>
          <a:xfrm>
            <a:off x="8607040" y="365141"/>
            <a:ext cx="3364165" cy="736297"/>
          </a:xfrm>
          <a:prstGeom prst="parallelogram">
            <a:avLst>
              <a:gd name="adj" fmla="val 44608"/>
            </a:avLst>
          </a:prstGeom>
          <a:gradFill flip="none" rotWithShape="1">
            <a:gsLst>
              <a:gs pos="100000">
                <a:srgbClr val="0585C8"/>
              </a:gs>
              <a:gs pos="0">
                <a:srgbClr val="0052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pic>
        <p:nvPicPr>
          <p:cNvPr id="19" name="Picture 18" descr="CA-RGB-Stacked_2C-DkB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753472" y="357130"/>
            <a:ext cx="2438400" cy="733943"/>
          </a:xfrm>
          <a:prstGeom prst="rect">
            <a:avLst/>
          </a:prstGeom>
        </p:spPr>
      </p:pic>
      <p:pic>
        <p:nvPicPr>
          <p:cNvPr id="17" name="Picture 16">
            <a:extLst>
              <a:ext uri="{FF2B5EF4-FFF2-40B4-BE49-F238E27FC236}">
                <a16:creationId xmlns:a16="http://schemas.microsoft.com/office/drawing/2014/main" id="{CB75D4E3-9126-444F-962F-F7E8D6DC9681}"/>
              </a:ext>
            </a:extLst>
          </p:cNvPr>
          <p:cNvPicPr>
            <a:picLocks noChangeAspect="1"/>
          </p:cNvPicPr>
          <p:nvPr userDrawn="1"/>
        </p:nvPicPr>
        <p:blipFill>
          <a:blip r:embed="rId5"/>
          <a:stretch>
            <a:fillRect/>
          </a:stretch>
        </p:blipFill>
        <p:spPr>
          <a:xfrm>
            <a:off x="3220714" y="1611554"/>
            <a:ext cx="5756032" cy="2492302"/>
          </a:xfrm>
          <a:prstGeom prst="rect">
            <a:avLst/>
          </a:prstGeom>
        </p:spPr>
      </p:pic>
    </p:spTree>
    <p:extLst>
      <p:ext uri="{BB962C8B-B14F-4D97-AF65-F5344CB8AC3E}">
        <p14:creationId xmlns:p14="http://schemas.microsoft.com/office/powerpoint/2010/main" val="1710134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02 - Bottom">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accent3"/>
                </a:solidFill>
              </a:defRPr>
            </a:lvl1pPr>
          </a:lstStyle>
          <a:p>
            <a:r>
              <a:rPr lang="en-US"/>
              <a:t>Click to edit Master title style</a:t>
            </a:r>
            <a:endParaRPr lang="en-US" dirty="0"/>
          </a:p>
        </p:txBody>
      </p:sp>
      <p:sp>
        <p:nvSpPr>
          <p:cNvPr id="8" name="Content Placeholder 2"/>
          <p:cNvSpPr>
            <a:spLocks noGrp="1"/>
          </p:cNvSpPr>
          <p:nvPr>
            <p:ph sz="half" idx="1"/>
          </p:nvPr>
        </p:nvSpPr>
        <p:spPr>
          <a:xfrm>
            <a:off x="314281" y="1345685"/>
            <a:ext cx="5726540" cy="4829517"/>
          </a:xfrm>
          <a:prstGeom prst="rect">
            <a:avLst/>
          </a:prstGeo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2"/>
          </p:nvPr>
        </p:nvSpPr>
        <p:spPr>
          <a:xfrm>
            <a:off x="6158549" y="1345685"/>
            <a:ext cx="5726540" cy="4829517"/>
          </a:xfrm>
          <a:prstGeom prst="rect">
            <a:avLst/>
          </a:prstGeo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0"/>
          </p:nvPr>
        </p:nvSpPr>
        <p:spPr>
          <a:xfrm>
            <a:off x="2438400" y="6396861"/>
            <a:ext cx="8103403" cy="365125"/>
          </a:xfrm>
          <a:prstGeom prst="rect">
            <a:avLst/>
          </a:prstGeom>
        </p:spPr>
        <p:txBody>
          <a:bodyPr/>
          <a:lstStyle/>
          <a:p>
            <a:r>
              <a:rPr lang="en-US"/>
              <a:t>Footer</a:t>
            </a:r>
            <a:endParaRPr lang="en-US" dirty="0"/>
          </a:p>
        </p:txBody>
      </p:sp>
      <p:pic>
        <p:nvPicPr>
          <p:cNvPr id="6" name="Picture 5" descr="CA-RGB-Inline_2C-LtB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6754" y="6542358"/>
            <a:ext cx="1608887" cy="224931"/>
          </a:xfrm>
          <a:prstGeom prst="rect">
            <a:avLst/>
          </a:prstGeom>
        </p:spPr>
      </p:pic>
      <p:sp>
        <p:nvSpPr>
          <p:cNvPr id="4" name="Slide Number Placeholder 3"/>
          <p:cNvSpPr>
            <a:spLocks noGrp="1"/>
          </p:cNvSpPr>
          <p:nvPr>
            <p:ph type="sldNum" sz="quarter" idx="11"/>
          </p:nvPr>
        </p:nvSpPr>
        <p:spPr/>
        <p:txBody>
          <a:bodyPr/>
          <a:lstStyle/>
          <a:p>
            <a:fld id="{03BA90DA-314A-B445-AE95-E095E6906430}" type="slidenum">
              <a:rPr lang="en-US" smtClean="0"/>
              <a:t>‹#›</a:t>
            </a:fld>
            <a:endParaRPr lang="en-US"/>
          </a:p>
        </p:txBody>
      </p:sp>
    </p:spTree>
    <p:extLst>
      <p:ext uri="{BB962C8B-B14F-4D97-AF65-F5344CB8AC3E}">
        <p14:creationId xmlns:p14="http://schemas.microsoft.com/office/powerpoint/2010/main" val="2455024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bar 02 - Bottom">
    <p:spTree>
      <p:nvGrpSpPr>
        <p:cNvPr id="1" name=""/>
        <p:cNvGrpSpPr/>
        <p:nvPr/>
      </p:nvGrpSpPr>
      <p:grpSpPr>
        <a:xfrm>
          <a:off x="0" y="0"/>
          <a:ext cx="0" cy="0"/>
          <a:chOff x="0" y="0"/>
          <a:chExt cx="0" cy="0"/>
        </a:xfrm>
      </p:grpSpPr>
      <p:sp>
        <p:nvSpPr>
          <p:cNvPr id="8" name="Rectangle 7"/>
          <p:cNvSpPr/>
          <p:nvPr userDrawn="1"/>
        </p:nvSpPr>
        <p:spPr>
          <a:xfrm>
            <a:off x="4" y="0"/>
            <a:ext cx="2290849" cy="6858000"/>
          </a:xfrm>
          <a:prstGeom prst="rect">
            <a:avLst/>
          </a:prstGeom>
          <a:gradFill>
            <a:gsLst>
              <a:gs pos="0">
                <a:schemeClr val="bg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Franklin Gothic Book" pitchFamily="34" charset="0"/>
            </a:endParaRPr>
          </a:p>
        </p:txBody>
      </p:sp>
      <p:grpSp>
        <p:nvGrpSpPr>
          <p:cNvPr id="17" name="Group 16"/>
          <p:cNvGrpSpPr/>
          <p:nvPr userDrawn="1"/>
        </p:nvGrpSpPr>
        <p:grpSpPr>
          <a:xfrm>
            <a:off x="-4008410" y="5791485"/>
            <a:ext cx="6769807" cy="1565204"/>
            <a:chOff x="4572000" y="152400"/>
            <a:chExt cx="6400800" cy="1793804"/>
          </a:xfrm>
          <a:solidFill>
            <a:schemeClr val="bg1">
              <a:alpha val="5000"/>
            </a:schemeClr>
          </a:solidFill>
        </p:grpSpPr>
        <p:sp>
          <p:nvSpPr>
            <p:cNvPr id="18" name="Parallelogram 17"/>
            <p:cNvSpPr/>
            <p:nvPr userDrawn="1"/>
          </p:nvSpPr>
          <p:spPr>
            <a:xfrm>
              <a:off x="6400800" y="152400"/>
              <a:ext cx="30480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Parallelogram 18"/>
            <p:cNvSpPr/>
            <p:nvPr userDrawn="1"/>
          </p:nvSpPr>
          <p:spPr>
            <a:xfrm>
              <a:off x="7086600" y="4159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arallelogram 19"/>
            <p:cNvSpPr/>
            <p:nvPr userDrawn="1"/>
          </p:nvSpPr>
          <p:spPr>
            <a:xfrm>
              <a:off x="5486400" y="762000"/>
              <a:ext cx="3962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arallelogram 20"/>
            <p:cNvSpPr/>
            <p:nvPr userDrawn="1"/>
          </p:nvSpPr>
          <p:spPr>
            <a:xfrm>
              <a:off x="4572000" y="949396"/>
              <a:ext cx="48006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arallelogram 21"/>
            <p:cNvSpPr/>
            <p:nvPr userDrawn="1"/>
          </p:nvSpPr>
          <p:spPr>
            <a:xfrm>
              <a:off x="6705600" y="12954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Parallelogram 22"/>
            <p:cNvSpPr/>
            <p:nvPr userDrawn="1"/>
          </p:nvSpPr>
          <p:spPr>
            <a:xfrm>
              <a:off x="5562600" y="1524000"/>
              <a:ext cx="42672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Parallelogram 23"/>
            <p:cNvSpPr/>
            <p:nvPr userDrawn="1"/>
          </p:nvSpPr>
          <p:spPr>
            <a:xfrm>
              <a:off x="7086600" y="10255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Parallelogram 24"/>
            <p:cNvSpPr/>
            <p:nvPr userDrawn="1"/>
          </p:nvSpPr>
          <p:spPr>
            <a:xfrm>
              <a:off x="8153400" y="2286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6" name="Parallelogram 15"/>
          <p:cNvSpPr/>
          <p:nvPr userDrawn="1"/>
        </p:nvSpPr>
        <p:spPr>
          <a:xfrm rot="10800000">
            <a:off x="-286865" y="6438199"/>
            <a:ext cx="2347077" cy="343488"/>
          </a:xfrm>
          <a:prstGeom prst="parallelogram">
            <a:avLst>
              <a:gd name="adj" fmla="val 446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3" name="Content Placeholder 2"/>
          <p:cNvSpPr>
            <a:spLocks noGrp="1"/>
          </p:cNvSpPr>
          <p:nvPr>
            <p:ph idx="1"/>
          </p:nvPr>
        </p:nvSpPr>
        <p:spPr>
          <a:xfrm>
            <a:off x="2447859" y="1368429"/>
            <a:ext cx="9420320" cy="4924421"/>
          </a:xfrm>
          <a:prstGeom prst="rect">
            <a:avLst/>
          </a:prstGeom>
        </p:spPr>
        <p:txBody>
          <a:bodyPr>
            <a:normAutofit/>
          </a:bodyPr>
          <a:lstStyle>
            <a:lvl1pPr>
              <a:buClr>
                <a:srgbClr val="00528A"/>
              </a:buClr>
              <a:defRPr sz="2400"/>
            </a:lvl1pPr>
            <a:lvl2pPr>
              <a:buClr>
                <a:srgbClr val="00528A"/>
              </a:buClr>
              <a:defRPr sz="1800"/>
            </a:lvl2pPr>
          </a:lstStyle>
          <a:p>
            <a:pPr lvl="0"/>
            <a:r>
              <a:rPr lang="en-US"/>
              <a:t>Edit Master text styles</a:t>
            </a:r>
          </a:p>
          <a:p>
            <a:pPr lvl="1"/>
            <a:r>
              <a:rPr lang="en-US"/>
              <a:t>Second level</a:t>
            </a:r>
          </a:p>
        </p:txBody>
      </p:sp>
      <p:sp>
        <p:nvSpPr>
          <p:cNvPr id="4" name="Title 3"/>
          <p:cNvSpPr>
            <a:spLocks noGrp="1"/>
          </p:cNvSpPr>
          <p:nvPr>
            <p:ph type="title"/>
          </p:nvPr>
        </p:nvSpPr>
        <p:spPr>
          <a:xfrm>
            <a:off x="2447858" y="246066"/>
            <a:ext cx="9420321" cy="892241"/>
          </a:xfrm>
        </p:spPr>
        <p:txBody>
          <a:bodyPr/>
          <a:lstStyle>
            <a:lvl1pPr>
              <a:defRPr>
                <a:solidFill>
                  <a:srgbClr val="0585C8"/>
                </a:solidFill>
              </a:defRPr>
            </a:lvl1pPr>
          </a:lstStyle>
          <a:p>
            <a:r>
              <a:rPr lang="en-US"/>
              <a:t>Click to edit Master title style</a:t>
            </a:r>
            <a:endParaRPr lang="en-US" dirty="0"/>
          </a:p>
        </p:txBody>
      </p:sp>
      <p:sp>
        <p:nvSpPr>
          <p:cNvPr id="2" name="Footer Placeholder 1"/>
          <p:cNvSpPr>
            <a:spLocks noGrp="1"/>
          </p:cNvSpPr>
          <p:nvPr>
            <p:ph type="ftr" sz="quarter" idx="10"/>
          </p:nvPr>
        </p:nvSpPr>
        <p:spPr>
          <a:xfrm>
            <a:off x="2447859" y="6394452"/>
            <a:ext cx="8101608" cy="365125"/>
          </a:xfrm>
          <a:prstGeom prst="rect">
            <a:avLst/>
          </a:prstGeom>
        </p:spPr>
        <p:txBody>
          <a:bodyPr/>
          <a:lstStyle/>
          <a:p>
            <a:r>
              <a:rPr lang="en-US"/>
              <a:t>Footer</a:t>
            </a:r>
            <a:endParaRPr lang="en-US" dirty="0"/>
          </a:p>
        </p:txBody>
      </p:sp>
      <p:sp>
        <p:nvSpPr>
          <p:cNvPr id="5" name="Slide Number Placeholder 4"/>
          <p:cNvSpPr>
            <a:spLocks noGrp="1"/>
          </p:cNvSpPr>
          <p:nvPr>
            <p:ph type="sldNum" sz="quarter" idx="11"/>
          </p:nvPr>
        </p:nvSpPr>
        <p:spPr/>
        <p:txBody>
          <a:bodyPr/>
          <a:lstStyle/>
          <a:p>
            <a:fld id="{03BA90DA-314A-B445-AE95-E095E6906430}" type="slidenum">
              <a:rPr lang="en-US" smtClean="0"/>
              <a:t>‹#›</a:t>
            </a:fld>
            <a:endParaRPr lang="en-US"/>
          </a:p>
        </p:txBody>
      </p:sp>
      <p:grpSp>
        <p:nvGrpSpPr>
          <p:cNvPr id="10" name="Group 9"/>
          <p:cNvGrpSpPr/>
          <p:nvPr userDrawn="1"/>
        </p:nvGrpSpPr>
        <p:grpSpPr>
          <a:xfrm>
            <a:off x="10956026" y="6123370"/>
            <a:ext cx="1811708" cy="912956"/>
            <a:chOff x="8217017" y="6123369"/>
            <a:chExt cx="1358781" cy="912956"/>
          </a:xfrm>
          <a:solidFill>
            <a:schemeClr val="bg2">
              <a:alpha val="5000"/>
            </a:schemeClr>
          </a:solidFill>
        </p:grpSpPr>
        <p:sp>
          <p:nvSpPr>
            <p:cNvPr id="11" name="Parallelogram 10"/>
            <p:cNvSpPr/>
            <p:nvPr userDrawn="1"/>
          </p:nvSpPr>
          <p:spPr>
            <a:xfrm>
              <a:off x="8217017" y="6415150"/>
              <a:ext cx="1257183"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arallelogram 11"/>
            <p:cNvSpPr/>
            <p:nvPr userDrawn="1"/>
          </p:nvSpPr>
          <p:spPr>
            <a:xfrm>
              <a:off x="8754393" y="6123369"/>
              <a:ext cx="719807"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arallelogram 12"/>
            <p:cNvSpPr/>
            <p:nvPr userDrawn="1"/>
          </p:nvSpPr>
          <p:spPr>
            <a:xfrm>
              <a:off x="8855991" y="6667926"/>
              <a:ext cx="719807"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6755" y="6495966"/>
            <a:ext cx="1608883" cy="224929"/>
          </a:xfrm>
          <a:prstGeom prst="rect">
            <a:avLst/>
          </a:prstGeom>
        </p:spPr>
      </p:pic>
    </p:spTree>
    <p:extLst>
      <p:ext uri="{BB962C8B-B14F-4D97-AF65-F5344CB8AC3E}">
        <p14:creationId xmlns:p14="http://schemas.microsoft.com/office/powerpoint/2010/main" val="348590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309035" y="147126"/>
            <a:ext cx="9897411" cy="707898"/>
          </a:xfrm>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03BA90DA-314A-B445-AE95-E095E6906430}" type="slidenum">
              <a:rPr lang="en-US" smtClean="0"/>
              <a:pPr/>
              <a:t>‹#›</a:t>
            </a:fld>
            <a:endParaRPr lang="en-US" dirty="0"/>
          </a:p>
        </p:txBody>
      </p:sp>
      <p:grpSp>
        <p:nvGrpSpPr>
          <p:cNvPr id="9" name="Group 8"/>
          <p:cNvGrpSpPr/>
          <p:nvPr userDrawn="1"/>
        </p:nvGrpSpPr>
        <p:grpSpPr>
          <a:xfrm>
            <a:off x="-173156" y="6115015"/>
            <a:ext cx="2613368" cy="811361"/>
            <a:chOff x="-414867" y="6186264"/>
            <a:chExt cx="1960026" cy="811361"/>
          </a:xfrm>
        </p:grpSpPr>
        <p:grpSp>
          <p:nvGrpSpPr>
            <p:cNvPr id="10" name="Group 9"/>
            <p:cNvGrpSpPr/>
            <p:nvPr userDrawn="1"/>
          </p:nvGrpSpPr>
          <p:grpSpPr>
            <a:xfrm>
              <a:off x="-414867" y="6186264"/>
              <a:ext cx="1822127" cy="811361"/>
              <a:chOff x="-414867" y="6186262"/>
              <a:chExt cx="1822127" cy="811361"/>
            </a:xfrm>
            <a:solidFill>
              <a:schemeClr val="bg2">
                <a:alpha val="5000"/>
              </a:schemeClr>
            </a:solidFill>
          </p:grpSpPr>
          <p:sp>
            <p:nvSpPr>
              <p:cNvPr id="13" name="Parallelogram 12"/>
              <p:cNvSpPr/>
              <p:nvPr userDrawn="1"/>
            </p:nvSpPr>
            <p:spPr>
              <a:xfrm>
                <a:off x="-414867" y="6303297"/>
                <a:ext cx="1822127"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arallelogram 13"/>
              <p:cNvSpPr/>
              <p:nvPr userDrawn="1"/>
            </p:nvSpPr>
            <p:spPr>
              <a:xfrm>
                <a:off x="-215150" y="6186262"/>
                <a:ext cx="819261"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arallelogram 14"/>
              <p:cNvSpPr/>
              <p:nvPr userDrawn="1"/>
            </p:nvSpPr>
            <p:spPr>
              <a:xfrm>
                <a:off x="-414867" y="6629224"/>
                <a:ext cx="1260808"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 name="Parallelogram 10"/>
            <p:cNvSpPr/>
            <p:nvPr userDrawn="1"/>
          </p:nvSpPr>
          <p:spPr>
            <a:xfrm rot="10800000">
              <a:off x="-215149" y="6438199"/>
              <a:ext cx="1760308" cy="343488"/>
            </a:xfrm>
            <a:prstGeom prst="parallelogram">
              <a:avLst>
                <a:gd name="adj" fmla="val 44608"/>
              </a:avLst>
            </a:prstGeom>
            <a:gradFill flip="none" rotWithShape="1">
              <a:gsLst>
                <a:gs pos="100000">
                  <a:schemeClr val="bg2"/>
                </a:gs>
                <a:gs pos="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0066" y="6495964"/>
              <a:ext cx="1206662" cy="224931"/>
            </a:xfrm>
            <a:prstGeom prst="rect">
              <a:avLst/>
            </a:prstGeom>
          </p:spPr>
        </p:pic>
      </p:grpSp>
      <p:sp>
        <p:nvSpPr>
          <p:cNvPr id="5" name="Content Placeholder 4"/>
          <p:cNvSpPr>
            <a:spLocks noGrp="1"/>
          </p:cNvSpPr>
          <p:nvPr>
            <p:ph sz="quarter" idx="12"/>
          </p:nvPr>
        </p:nvSpPr>
        <p:spPr>
          <a:xfrm>
            <a:off x="309033" y="961901"/>
            <a:ext cx="11576051" cy="52706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a:extLst>
              <a:ext uri="{FF2B5EF4-FFF2-40B4-BE49-F238E27FC236}">
                <a16:creationId xmlns:a16="http://schemas.microsoft.com/office/drawing/2014/main" id="{A1FDD096-819A-43F1-A866-31A1F4E41066}"/>
              </a:ext>
            </a:extLst>
          </p:cNvPr>
          <p:cNvPicPr>
            <a:picLocks noChangeAspect="1"/>
          </p:cNvPicPr>
          <p:nvPr userDrawn="1"/>
        </p:nvPicPr>
        <p:blipFill>
          <a:blip r:embed="rId3"/>
          <a:stretch>
            <a:fillRect/>
          </a:stretch>
        </p:blipFill>
        <p:spPr>
          <a:xfrm>
            <a:off x="10322168" y="144827"/>
            <a:ext cx="1749469" cy="757502"/>
          </a:xfrm>
          <a:prstGeom prst="rect">
            <a:avLst/>
          </a:prstGeom>
        </p:spPr>
      </p:pic>
    </p:spTree>
    <p:extLst>
      <p:ext uri="{BB962C8B-B14F-4D97-AF65-F5344CB8AC3E}">
        <p14:creationId xmlns:p14="http://schemas.microsoft.com/office/powerpoint/2010/main" val="1227988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9035" y="28376"/>
            <a:ext cx="9897411" cy="707898"/>
          </a:xfrm>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03BA90DA-314A-B445-AE95-E095E6906430}" type="slidenum">
              <a:rPr lang="en-US" smtClean="0"/>
              <a:pPr/>
              <a:t>‹#›</a:t>
            </a:fld>
            <a:endParaRPr lang="en-US" dirty="0"/>
          </a:p>
        </p:txBody>
      </p:sp>
      <p:grpSp>
        <p:nvGrpSpPr>
          <p:cNvPr id="9" name="Group 8"/>
          <p:cNvGrpSpPr/>
          <p:nvPr userDrawn="1"/>
        </p:nvGrpSpPr>
        <p:grpSpPr>
          <a:xfrm>
            <a:off x="-173156" y="6115015"/>
            <a:ext cx="2613368" cy="811361"/>
            <a:chOff x="-414867" y="6186264"/>
            <a:chExt cx="1960026" cy="811361"/>
          </a:xfrm>
        </p:grpSpPr>
        <p:grpSp>
          <p:nvGrpSpPr>
            <p:cNvPr id="10" name="Group 9"/>
            <p:cNvGrpSpPr/>
            <p:nvPr userDrawn="1"/>
          </p:nvGrpSpPr>
          <p:grpSpPr>
            <a:xfrm>
              <a:off x="-414867" y="6186264"/>
              <a:ext cx="1822127" cy="811361"/>
              <a:chOff x="-414867" y="6186262"/>
              <a:chExt cx="1822127" cy="811361"/>
            </a:xfrm>
            <a:solidFill>
              <a:schemeClr val="bg2">
                <a:alpha val="5000"/>
              </a:schemeClr>
            </a:solidFill>
          </p:grpSpPr>
          <p:sp>
            <p:nvSpPr>
              <p:cNvPr id="13" name="Parallelogram 12"/>
              <p:cNvSpPr/>
              <p:nvPr userDrawn="1"/>
            </p:nvSpPr>
            <p:spPr>
              <a:xfrm>
                <a:off x="-414867" y="6303297"/>
                <a:ext cx="1822127"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arallelogram 13"/>
              <p:cNvSpPr/>
              <p:nvPr userDrawn="1"/>
            </p:nvSpPr>
            <p:spPr>
              <a:xfrm>
                <a:off x="-215150" y="6186262"/>
                <a:ext cx="819261"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arallelogram 14"/>
              <p:cNvSpPr/>
              <p:nvPr userDrawn="1"/>
            </p:nvSpPr>
            <p:spPr>
              <a:xfrm>
                <a:off x="-414867" y="6629224"/>
                <a:ext cx="1260808" cy="368399"/>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 name="Parallelogram 10"/>
            <p:cNvSpPr/>
            <p:nvPr userDrawn="1"/>
          </p:nvSpPr>
          <p:spPr>
            <a:xfrm rot="10800000">
              <a:off x="-215149" y="6438199"/>
              <a:ext cx="1760308" cy="343488"/>
            </a:xfrm>
            <a:prstGeom prst="parallelogram">
              <a:avLst>
                <a:gd name="adj" fmla="val 44608"/>
              </a:avLst>
            </a:prstGeom>
            <a:gradFill flip="none" rotWithShape="1">
              <a:gsLst>
                <a:gs pos="100000">
                  <a:schemeClr val="bg2"/>
                </a:gs>
                <a:gs pos="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0066" y="6495964"/>
              <a:ext cx="1206662" cy="224931"/>
            </a:xfrm>
            <a:prstGeom prst="rect">
              <a:avLst/>
            </a:prstGeom>
          </p:spPr>
        </p:pic>
      </p:grpSp>
      <p:pic>
        <p:nvPicPr>
          <p:cNvPr id="16" name="Picture 15">
            <a:extLst>
              <a:ext uri="{FF2B5EF4-FFF2-40B4-BE49-F238E27FC236}">
                <a16:creationId xmlns:a16="http://schemas.microsoft.com/office/drawing/2014/main" id="{FA0F3B4C-62CC-4E48-A80B-03D8EE90A1A8}"/>
              </a:ext>
            </a:extLst>
          </p:cNvPr>
          <p:cNvPicPr>
            <a:picLocks noChangeAspect="1"/>
          </p:cNvPicPr>
          <p:nvPr userDrawn="1"/>
        </p:nvPicPr>
        <p:blipFill>
          <a:blip r:embed="rId3"/>
          <a:stretch>
            <a:fillRect/>
          </a:stretch>
        </p:blipFill>
        <p:spPr>
          <a:xfrm>
            <a:off x="10322168" y="144827"/>
            <a:ext cx="1749469" cy="757502"/>
          </a:xfrm>
          <a:prstGeom prst="rect">
            <a:avLst/>
          </a:prstGeom>
        </p:spPr>
      </p:pic>
    </p:spTree>
    <p:extLst>
      <p:ext uri="{BB962C8B-B14F-4D97-AF65-F5344CB8AC3E}">
        <p14:creationId xmlns:p14="http://schemas.microsoft.com/office/powerpoint/2010/main" val="169115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02 - Blank">
    <p:spTree>
      <p:nvGrpSpPr>
        <p:cNvPr id="1" name=""/>
        <p:cNvGrpSpPr/>
        <p:nvPr/>
      </p:nvGrpSpPr>
      <p:grpSpPr>
        <a:xfrm>
          <a:off x="0" y="0"/>
          <a:ext cx="0" cy="0"/>
          <a:chOff x="0" y="0"/>
          <a:chExt cx="0" cy="0"/>
        </a:xfrm>
      </p:grpSpPr>
      <p:sp>
        <p:nvSpPr>
          <p:cNvPr id="10" name="Rectangle 9"/>
          <p:cNvSpPr/>
          <p:nvPr userDrawn="1"/>
        </p:nvSpPr>
        <p:spPr>
          <a:xfrm>
            <a:off x="11421469" y="6515101"/>
            <a:ext cx="770535" cy="3429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n>
                <a:noFill/>
              </a:ln>
              <a:effectLst/>
            </a:endParaRPr>
          </a:p>
        </p:txBody>
      </p:sp>
      <p:sp>
        <p:nvSpPr>
          <p:cNvPr id="17" name="Title 1"/>
          <p:cNvSpPr>
            <a:spLocks noGrp="1"/>
          </p:cNvSpPr>
          <p:nvPr>
            <p:ph type="ctrTitle"/>
          </p:nvPr>
        </p:nvSpPr>
        <p:spPr>
          <a:xfrm>
            <a:off x="451718" y="1416051"/>
            <a:ext cx="11288565" cy="2593431"/>
          </a:xfrm>
          <a:effectLst/>
        </p:spPr>
        <p:txBody>
          <a:bodyPr anchor="b" anchorCtr="0">
            <a:normAutofit/>
          </a:bodyPr>
          <a:lstStyle>
            <a:lvl1pPr algn="ctr">
              <a:defRPr sz="6000" b="1">
                <a:solidFill>
                  <a:srgbClr val="00528A"/>
                </a:solidFill>
                <a:effectLst/>
              </a:defRPr>
            </a:lvl1pPr>
          </a:lstStyle>
          <a:p>
            <a:r>
              <a:rPr lang="en-US"/>
              <a:t>Click to edit Master title style</a:t>
            </a:r>
            <a:endParaRPr lang="en-US" dirty="0"/>
          </a:p>
        </p:txBody>
      </p:sp>
      <p:sp>
        <p:nvSpPr>
          <p:cNvPr id="19" name="Subtitle 2"/>
          <p:cNvSpPr>
            <a:spLocks noGrp="1"/>
          </p:cNvSpPr>
          <p:nvPr>
            <p:ph type="subTitle" idx="1"/>
          </p:nvPr>
        </p:nvSpPr>
        <p:spPr>
          <a:xfrm>
            <a:off x="451718" y="4287584"/>
            <a:ext cx="11288565" cy="1752600"/>
          </a:xfrm>
          <a:prstGeom prst="rect">
            <a:avLst/>
          </a:prstGeom>
        </p:spPr>
        <p:txBody>
          <a:bodyPr>
            <a:normAutofit/>
          </a:bodyPr>
          <a:lstStyle>
            <a:lvl1pPr marL="0" indent="0" algn="ctr">
              <a:buNone/>
              <a:defRPr sz="3600" i="1">
                <a:solidFill>
                  <a:srgbClr val="8D8D8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11" name="Straight Connector 10"/>
          <p:cNvCxnSpPr/>
          <p:nvPr userDrawn="1"/>
        </p:nvCxnSpPr>
        <p:spPr>
          <a:xfrm flipH="1" flipV="1">
            <a:off x="1995023" y="4097840"/>
            <a:ext cx="8193156" cy="6016"/>
          </a:xfrm>
          <a:prstGeom prst="line">
            <a:avLst/>
          </a:prstGeom>
          <a:ln w="38100">
            <a:gradFill>
              <a:gsLst>
                <a:gs pos="50000">
                  <a:srgbClr val="D1D3D4"/>
                </a:gs>
                <a:gs pos="100000">
                  <a:srgbClr val="D1D3D4">
                    <a:alpha val="0"/>
                  </a:srgbClr>
                </a:gs>
                <a:gs pos="0">
                  <a:srgbClr val="D1D3D4">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690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03 - Agility">
    <p:spTree>
      <p:nvGrpSpPr>
        <p:cNvPr id="1" name=""/>
        <p:cNvGrpSpPr/>
        <p:nvPr/>
      </p:nvGrpSpPr>
      <p:grpSpPr>
        <a:xfrm>
          <a:off x="0" y="0"/>
          <a:ext cx="0" cy="0"/>
          <a:chOff x="0" y="0"/>
          <a:chExt cx="0" cy="0"/>
        </a:xfrm>
      </p:grpSpPr>
      <p:sp>
        <p:nvSpPr>
          <p:cNvPr id="35" name="Rectangle 34"/>
          <p:cNvSpPr/>
          <p:nvPr userDrawn="1"/>
        </p:nvSpPr>
        <p:spPr>
          <a:xfrm>
            <a:off x="11421469" y="6515101"/>
            <a:ext cx="770535" cy="3429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n>
                <a:noFill/>
              </a:ln>
              <a:effectLst/>
            </a:endParaRPr>
          </a:p>
        </p:txBody>
      </p:sp>
      <p:sp>
        <p:nvSpPr>
          <p:cNvPr id="25" name="Rectangle 24"/>
          <p:cNvSpPr/>
          <p:nvPr userDrawn="1"/>
        </p:nvSpPr>
        <p:spPr>
          <a:xfrm>
            <a:off x="0" y="533400"/>
            <a:ext cx="12192000" cy="4953000"/>
          </a:xfrm>
          <a:prstGeom prst="rect">
            <a:avLst/>
          </a:prstGeom>
          <a:gradFill>
            <a:gsLst>
              <a:gs pos="58000">
                <a:schemeClr val="bg1"/>
              </a:gs>
              <a:gs pos="100000">
                <a:schemeClr val="bg1">
                  <a:alpha val="1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6" name="Group 25"/>
          <p:cNvGrpSpPr/>
          <p:nvPr userDrawn="1"/>
        </p:nvGrpSpPr>
        <p:grpSpPr>
          <a:xfrm>
            <a:off x="6016975" y="152401"/>
            <a:ext cx="8534400" cy="1793804"/>
            <a:chOff x="4572000" y="152400"/>
            <a:chExt cx="6400800" cy="1793804"/>
          </a:xfrm>
          <a:solidFill>
            <a:srgbClr val="00528A">
              <a:alpha val="5000"/>
            </a:srgbClr>
          </a:solidFill>
        </p:grpSpPr>
        <p:sp>
          <p:nvSpPr>
            <p:cNvPr id="27" name="Parallelogram 26"/>
            <p:cNvSpPr/>
            <p:nvPr userDrawn="1"/>
          </p:nvSpPr>
          <p:spPr>
            <a:xfrm>
              <a:off x="6400800" y="152400"/>
              <a:ext cx="30480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Parallelogram 27"/>
            <p:cNvSpPr/>
            <p:nvPr userDrawn="1"/>
          </p:nvSpPr>
          <p:spPr>
            <a:xfrm>
              <a:off x="7086600" y="4159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Parallelogram 28"/>
            <p:cNvSpPr/>
            <p:nvPr userDrawn="1"/>
          </p:nvSpPr>
          <p:spPr>
            <a:xfrm>
              <a:off x="5486400" y="762000"/>
              <a:ext cx="3962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Parallelogram 29"/>
            <p:cNvSpPr/>
            <p:nvPr userDrawn="1"/>
          </p:nvSpPr>
          <p:spPr>
            <a:xfrm>
              <a:off x="4572000" y="949396"/>
              <a:ext cx="48006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Parallelogram 30"/>
            <p:cNvSpPr/>
            <p:nvPr userDrawn="1"/>
          </p:nvSpPr>
          <p:spPr>
            <a:xfrm>
              <a:off x="6705600" y="12954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Parallelogram 31"/>
            <p:cNvSpPr/>
            <p:nvPr userDrawn="1"/>
          </p:nvSpPr>
          <p:spPr>
            <a:xfrm>
              <a:off x="5562600" y="1524000"/>
              <a:ext cx="42672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Parallelogram 32"/>
            <p:cNvSpPr/>
            <p:nvPr userDrawn="1"/>
          </p:nvSpPr>
          <p:spPr>
            <a:xfrm>
              <a:off x="7086600" y="10255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Parallelogram 33"/>
            <p:cNvSpPr/>
            <p:nvPr userDrawn="1"/>
          </p:nvSpPr>
          <p:spPr>
            <a:xfrm>
              <a:off x="8153400" y="2286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7" name="Title 1"/>
          <p:cNvSpPr>
            <a:spLocks noGrp="1"/>
          </p:cNvSpPr>
          <p:nvPr>
            <p:ph type="ctrTitle"/>
          </p:nvPr>
        </p:nvSpPr>
        <p:spPr>
          <a:xfrm>
            <a:off x="451718" y="1416051"/>
            <a:ext cx="11288565" cy="2593431"/>
          </a:xfrm>
          <a:effectLst/>
        </p:spPr>
        <p:txBody>
          <a:bodyPr anchor="b" anchorCtr="0">
            <a:normAutofit/>
          </a:bodyPr>
          <a:lstStyle>
            <a:lvl1pPr algn="ctr">
              <a:defRPr sz="4800" b="1">
                <a:solidFill>
                  <a:srgbClr val="00528A"/>
                </a:solidFill>
                <a:effectLst/>
              </a:defRPr>
            </a:lvl1pPr>
          </a:lstStyle>
          <a:p>
            <a:r>
              <a:rPr lang="en-US"/>
              <a:t>Click to edit Master title style</a:t>
            </a:r>
            <a:endParaRPr lang="en-US" dirty="0"/>
          </a:p>
        </p:txBody>
      </p:sp>
      <p:sp>
        <p:nvSpPr>
          <p:cNvPr id="19" name="Subtitle 2"/>
          <p:cNvSpPr>
            <a:spLocks noGrp="1"/>
          </p:cNvSpPr>
          <p:nvPr>
            <p:ph type="subTitle" idx="1"/>
          </p:nvPr>
        </p:nvSpPr>
        <p:spPr>
          <a:xfrm>
            <a:off x="451718" y="4287584"/>
            <a:ext cx="11288565" cy="1752600"/>
          </a:xfrm>
          <a:prstGeom prst="rect">
            <a:avLst/>
          </a:prstGeom>
        </p:spPr>
        <p:txBody>
          <a:bodyPr>
            <a:normAutofit/>
          </a:bodyPr>
          <a:lstStyle>
            <a:lvl1pPr marL="0" indent="0" algn="ctr">
              <a:buNone/>
              <a:defRPr sz="3600" i="1">
                <a:solidFill>
                  <a:srgbClr val="8D8D8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37" name="Straight Connector 36"/>
          <p:cNvCxnSpPr/>
          <p:nvPr userDrawn="1"/>
        </p:nvCxnSpPr>
        <p:spPr>
          <a:xfrm flipH="1" flipV="1">
            <a:off x="1995023" y="4097840"/>
            <a:ext cx="8193156" cy="6016"/>
          </a:xfrm>
          <a:prstGeom prst="line">
            <a:avLst/>
          </a:prstGeom>
          <a:ln w="38100">
            <a:gradFill>
              <a:gsLst>
                <a:gs pos="50000">
                  <a:srgbClr val="D1D3D4"/>
                </a:gs>
                <a:gs pos="100000">
                  <a:srgbClr val="D1D3D4">
                    <a:alpha val="0"/>
                  </a:srgbClr>
                </a:gs>
                <a:gs pos="0">
                  <a:srgbClr val="D1D3D4">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8" name="Parallelogram 37"/>
          <p:cNvSpPr/>
          <p:nvPr userDrawn="1"/>
        </p:nvSpPr>
        <p:spPr>
          <a:xfrm>
            <a:off x="9462040" y="293891"/>
            <a:ext cx="3364165" cy="736297"/>
          </a:xfrm>
          <a:prstGeom prst="parallelogram">
            <a:avLst>
              <a:gd name="adj" fmla="val 44608"/>
            </a:avLst>
          </a:prstGeom>
          <a:gradFill flip="none" rotWithShape="1">
            <a:gsLst>
              <a:gs pos="100000">
                <a:srgbClr val="0585C8"/>
              </a:gs>
              <a:gs pos="0">
                <a:srgbClr val="0052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pic>
        <p:nvPicPr>
          <p:cNvPr id="39" name="Picture 38" descr="CA-RGB-Stacked_2C-DkB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08472" y="285880"/>
            <a:ext cx="2438400" cy="733943"/>
          </a:xfrm>
          <a:prstGeom prst="rect">
            <a:avLst/>
          </a:prstGeom>
        </p:spPr>
      </p:pic>
    </p:spTree>
    <p:extLst>
      <p:ext uri="{BB962C8B-B14F-4D97-AF65-F5344CB8AC3E}">
        <p14:creationId xmlns:p14="http://schemas.microsoft.com/office/powerpoint/2010/main" val="930634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04 - Global">
    <p:spTree>
      <p:nvGrpSpPr>
        <p:cNvPr id="1" name=""/>
        <p:cNvGrpSpPr/>
        <p:nvPr/>
      </p:nvGrpSpPr>
      <p:grpSpPr>
        <a:xfrm>
          <a:off x="0" y="0"/>
          <a:ext cx="0" cy="0"/>
          <a:chOff x="0" y="0"/>
          <a:chExt cx="0" cy="0"/>
        </a:xfrm>
      </p:grpSpPr>
      <p:grpSp>
        <p:nvGrpSpPr>
          <p:cNvPr id="31" name="Group 30"/>
          <p:cNvGrpSpPr/>
          <p:nvPr userDrawn="1"/>
        </p:nvGrpSpPr>
        <p:grpSpPr>
          <a:xfrm>
            <a:off x="6037734" y="-419100"/>
            <a:ext cx="8323591" cy="1749495"/>
            <a:chOff x="4572000" y="152400"/>
            <a:chExt cx="6400800" cy="1793804"/>
          </a:xfrm>
          <a:solidFill>
            <a:schemeClr val="bg2">
              <a:alpha val="5000"/>
            </a:schemeClr>
          </a:solidFill>
        </p:grpSpPr>
        <p:sp>
          <p:nvSpPr>
            <p:cNvPr id="32" name="Parallelogram 31"/>
            <p:cNvSpPr/>
            <p:nvPr userDrawn="1"/>
          </p:nvSpPr>
          <p:spPr>
            <a:xfrm>
              <a:off x="6400800" y="152400"/>
              <a:ext cx="30480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Parallelogram 32"/>
            <p:cNvSpPr/>
            <p:nvPr userDrawn="1"/>
          </p:nvSpPr>
          <p:spPr>
            <a:xfrm>
              <a:off x="7086600" y="4159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Parallelogram 33"/>
            <p:cNvSpPr/>
            <p:nvPr userDrawn="1"/>
          </p:nvSpPr>
          <p:spPr>
            <a:xfrm>
              <a:off x="5486400" y="762000"/>
              <a:ext cx="3962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Parallelogram 34"/>
            <p:cNvSpPr/>
            <p:nvPr userDrawn="1"/>
          </p:nvSpPr>
          <p:spPr>
            <a:xfrm>
              <a:off x="4572000" y="949396"/>
              <a:ext cx="48006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arallelogram 35"/>
            <p:cNvSpPr/>
            <p:nvPr userDrawn="1"/>
          </p:nvSpPr>
          <p:spPr>
            <a:xfrm>
              <a:off x="6705600" y="12954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Parallelogram 36"/>
            <p:cNvSpPr/>
            <p:nvPr userDrawn="1"/>
          </p:nvSpPr>
          <p:spPr>
            <a:xfrm>
              <a:off x="5562600" y="1524000"/>
              <a:ext cx="42672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Parallelogram 37"/>
            <p:cNvSpPr/>
            <p:nvPr userDrawn="1"/>
          </p:nvSpPr>
          <p:spPr>
            <a:xfrm>
              <a:off x="7086600" y="10255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Parallelogram 38"/>
            <p:cNvSpPr/>
            <p:nvPr userDrawn="1"/>
          </p:nvSpPr>
          <p:spPr>
            <a:xfrm>
              <a:off x="8153400" y="2286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3" name="Picture 12"/>
          <p:cNvPicPr>
            <a:picLocks noChangeAspect="1"/>
          </p:cNvPicPr>
          <p:nvPr userDrawn="1"/>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 y="1423527"/>
            <a:ext cx="12192001" cy="4319793"/>
          </a:xfrm>
          <a:prstGeom prst="rect">
            <a:avLst/>
          </a:prstGeom>
        </p:spPr>
      </p:pic>
      <p:sp>
        <p:nvSpPr>
          <p:cNvPr id="2" name="Title 1"/>
          <p:cNvSpPr>
            <a:spLocks noGrp="1"/>
          </p:cNvSpPr>
          <p:nvPr>
            <p:ph type="ctrTitle"/>
          </p:nvPr>
        </p:nvSpPr>
        <p:spPr>
          <a:xfrm>
            <a:off x="451718" y="1416051"/>
            <a:ext cx="11288565" cy="2593431"/>
          </a:xfrm>
          <a:effectLst/>
        </p:spPr>
        <p:txBody>
          <a:bodyPr anchor="b" anchorCtr="0">
            <a:normAutofit/>
          </a:bodyPr>
          <a:lstStyle>
            <a:lvl1pPr algn="ctr">
              <a:defRPr sz="6000" b="1">
                <a:solidFill>
                  <a:srgbClr val="00528A"/>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451718" y="4287584"/>
            <a:ext cx="11288565" cy="1752600"/>
          </a:xfrm>
          <a:prstGeom prst="rect">
            <a:avLst/>
          </a:prstGeom>
        </p:spPr>
        <p:txBody>
          <a:bodyPr>
            <a:normAutofit/>
          </a:bodyPr>
          <a:lstStyle>
            <a:lvl1pPr marL="0" indent="0" algn="ctr">
              <a:buNone/>
              <a:defRPr sz="3600" i="1">
                <a:solidFill>
                  <a:schemeClr val="tx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p:cNvCxnSpPr/>
          <p:nvPr userDrawn="1"/>
        </p:nvCxnSpPr>
        <p:spPr>
          <a:xfrm flipH="1" flipV="1">
            <a:off x="1995023" y="4097840"/>
            <a:ext cx="8193156" cy="6016"/>
          </a:xfrm>
          <a:prstGeom prst="line">
            <a:avLst/>
          </a:prstGeom>
          <a:ln w="38100">
            <a:gradFill>
              <a:gsLst>
                <a:gs pos="50000">
                  <a:srgbClr val="D1D3D4"/>
                </a:gs>
                <a:gs pos="100000">
                  <a:srgbClr val="D1D3D4">
                    <a:alpha val="0"/>
                  </a:srgbClr>
                </a:gs>
                <a:gs pos="0">
                  <a:srgbClr val="D1D3D4">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8" name="Parallelogram 17"/>
          <p:cNvSpPr/>
          <p:nvPr userDrawn="1"/>
        </p:nvSpPr>
        <p:spPr>
          <a:xfrm>
            <a:off x="9462040" y="293891"/>
            <a:ext cx="3364165" cy="736297"/>
          </a:xfrm>
          <a:prstGeom prst="parallelogram">
            <a:avLst>
              <a:gd name="adj" fmla="val 44608"/>
            </a:avLst>
          </a:prstGeom>
          <a:gradFill flip="none" rotWithShape="1">
            <a:gsLst>
              <a:gs pos="100000">
                <a:srgbClr val="0585C8"/>
              </a:gs>
              <a:gs pos="0">
                <a:srgbClr val="0052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pic>
        <p:nvPicPr>
          <p:cNvPr id="19" name="Picture 18" descr="CA-RGB-Stacked_2C-DkB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608472" y="285880"/>
            <a:ext cx="2438400" cy="733943"/>
          </a:xfrm>
          <a:prstGeom prst="rect">
            <a:avLst/>
          </a:prstGeom>
        </p:spPr>
      </p:pic>
    </p:spTree>
    <p:extLst>
      <p:ext uri="{BB962C8B-B14F-4D97-AF65-F5344CB8AC3E}">
        <p14:creationId xmlns:p14="http://schemas.microsoft.com/office/powerpoint/2010/main" val="151625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01 - Lot">
    <p:spTree>
      <p:nvGrpSpPr>
        <p:cNvPr id="1" name=""/>
        <p:cNvGrpSpPr/>
        <p:nvPr/>
      </p:nvGrpSpPr>
      <p:grpSpPr>
        <a:xfrm>
          <a:off x="0" y="0"/>
          <a:ext cx="0" cy="0"/>
          <a:chOff x="0" y="0"/>
          <a:chExt cx="0" cy="0"/>
        </a:xfrm>
      </p:grpSpPr>
      <p:grpSp>
        <p:nvGrpSpPr>
          <p:cNvPr id="14" name="Group 13"/>
          <p:cNvGrpSpPr/>
          <p:nvPr userDrawn="1"/>
        </p:nvGrpSpPr>
        <p:grpSpPr>
          <a:xfrm>
            <a:off x="7614359" y="5578060"/>
            <a:ext cx="6769807" cy="1565204"/>
            <a:chOff x="4572000" y="152400"/>
            <a:chExt cx="6400800" cy="1793804"/>
          </a:xfrm>
          <a:solidFill>
            <a:schemeClr val="bg2">
              <a:alpha val="5000"/>
            </a:schemeClr>
          </a:solidFill>
        </p:grpSpPr>
        <p:sp>
          <p:nvSpPr>
            <p:cNvPr id="16" name="Parallelogram 15"/>
            <p:cNvSpPr/>
            <p:nvPr userDrawn="1"/>
          </p:nvSpPr>
          <p:spPr>
            <a:xfrm>
              <a:off x="6400800" y="152400"/>
              <a:ext cx="30480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Parallelogram 16"/>
            <p:cNvSpPr/>
            <p:nvPr userDrawn="1"/>
          </p:nvSpPr>
          <p:spPr>
            <a:xfrm>
              <a:off x="7086600" y="4159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Parallelogram 17"/>
            <p:cNvSpPr/>
            <p:nvPr userDrawn="1"/>
          </p:nvSpPr>
          <p:spPr>
            <a:xfrm>
              <a:off x="5486400" y="762000"/>
              <a:ext cx="3962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Parallelogram 18"/>
            <p:cNvSpPr/>
            <p:nvPr userDrawn="1"/>
          </p:nvSpPr>
          <p:spPr>
            <a:xfrm>
              <a:off x="4572000" y="949396"/>
              <a:ext cx="48006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arallelogram 19"/>
            <p:cNvSpPr/>
            <p:nvPr userDrawn="1"/>
          </p:nvSpPr>
          <p:spPr>
            <a:xfrm>
              <a:off x="6705600" y="12954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arallelogram 20"/>
            <p:cNvSpPr/>
            <p:nvPr userDrawn="1"/>
          </p:nvSpPr>
          <p:spPr>
            <a:xfrm>
              <a:off x="5562600" y="1524000"/>
              <a:ext cx="42672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Parallelogram 21"/>
            <p:cNvSpPr/>
            <p:nvPr userDrawn="1"/>
          </p:nvSpPr>
          <p:spPr>
            <a:xfrm>
              <a:off x="7086600" y="1025596"/>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Parallelogram 22"/>
            <p:cNvSpPr/>
            <p:nvPr userDrawn="1"/>
          </p:nvSpPr>
          <p:spPr>
            <a:xfrm>
              <a:off x="8153400" y="228600"/>
              <a:ext cx="2819400" cy="422204"/>
            </a:xfrm>
            <a:prstGeom prst="parallelogram">
              <a:avLst>
                <a:gd name="adj" fmla="val 446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6" name="Parallelogram 25"/>
          <p:cNvSpPr/>
          <p:nvPr userDrawn="1"/>
        </p:nvSpPr>
        <p:spPr>
          <a:xfrm rot="10800000">
            <a:off x="9690330" y="6402574"/>
            <a:ext cx="2347077" cy="343488"/>
          </a:xfrm>
          <a:prstGeom prst="parallelogram">
            <a:avLst>
              <a:gd name="adj" fmla="val 44608"/>
            </a:avLst>
          </a:prstGeom>
          <a:gradFill flip="none" rotWithShape="1">
            <a:gsLst>
              <a:gs pos="100000">
                <a:schemeClr val="bg2"/>
              </a:gs>
              <a:gs pos="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pic>
        <p:nvPicPr>
          <p:cNvPr id="15" name="Picture 14"/>
          <p:cNvPicPr>
            <a:picLocks noChangeAspect="1"/>
          </p:cNvPicPr>
          <p:nvPr userDrawn="1"/>
        </p:nvPicPr>
        <p:blipFill>
          <a:blip r:embed="rId2">
            <a:alphaModFix amt="20000"/>
            <a:grayscl/>
            <a:extLst>
              <a:ext uri="{28A0092B-C50C-407E-A947-70E740481C1C}">
                <a14:useLocalDpi xmlns:a14="http://schemas.microsoft.com/office/drawing/2010/main"/>
              </a:ext>
            </a:extLst>
          </a:blip>
          <a:stretch>
            <a:fillRect/>
          </a:stretch>
        </p:blipFill>
        <p:spPr>
          <a:xfrm>
            <a:off x="-64134" y="193781"/>
            <a:ext cx="12320267" cy="3570077"/>
          </a:xfrm>
          <a:prstGeom prst="rect">
            <a:avLst/>
          </a:prstGeom>
        </p:spPr>
      </p:pic>
      <p:sp>
        <p:nvSpPr>
          <p:cNvPr id="10" name="Text Placeholder 2"/>
          <p:cNvSpPr>
            <a:spLocks noGrp="1"/>
          </p:cNvSpPr>
          <p:nvPr>
            <p:ph type="body" idx="1"/>
          </p:nvPr>
        </p:nvSpPr>
        <p:spPr>
          <a:xfrm>
            <a:off x="699029" y="4142820"/>
            <a:ext cx="10363200" cy="1448163"/>
          </a:xfrm>
          <a:prstGeom prst="rect">
            <a:avLst/>
          </a:prstGeom>
        </p:spPr>
        <p:txBody>
          <a:bodyPr anchor="t">
            <a:normAutofit/>
          </a:bodyPr>
          <a:lstStyle>
            <a:lvl1pPr marL="0" indent="0">
              <a:buNone/>
              <a:defRPr sz="2800" i="1">
                <a:solidFill>
                  <a:srgbClr val="0585C8"/>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2" name="Title 1"/>
          <p:cNvSpPr>
            <a:spLocks noGrp="1"/>
          </p:cNvSpPr>
          <p:nvPr>
            <p:ph type="title" hasCustomPrompt="1"/>
          </p:nvPr>
        </p:nvSpPr>
        <p:spPr>
          <a:xfrm>
            <a:off x="699029" y="1742022"/>
            <a:ext cx="10363200" cy="2047431"/>
          </a:xfrm>
        </p:spPr>
        <p:txBody>
          <a:bodyPr anchor="b" anchorCtr="0">
            <a:normAutofit/>
          </a:bodyPr>
          <a:lstStyle>
            <a:lvl1pPr algn="l">
              <a:defRPr sz="4800" b="1" cap="none">
                <a:solidFill>
                  <a:schemeClr val="bg2"/>
                </a:solidFill>
                <a:effectLst/>
              </a:defRPr>
            </a:lvl1pPr>
          </a:lstStyle>
          <a:p>
            <a:r>
              <a:rPr lang="en-US" dirty="0"/>
              <a:t>Click To Edit</a:t>
            </a:r>
          </a:p>
        </p:txBody>
      </p:sp>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93719" y="6460173"/>
            <a:ext cx="1608883" cy="224931"/>
          </a:xfrm>
          <a:prstGeom prst="rect">
            <a:avLst/>
          </a:prstGeom>
        </p:spPr>
      </p:pic>
    </p:spTree>
    <p:extLst>
      <p:ext uri="{BB962C8B-B14F-4D97-AF65-F5344CB8AC3E}">
        <p14:creationId xmlns:p14="http://schemas.microsoft.com/office/powerpoint/2010/main" val="49630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02 - Gray">
    <p:spTree>
      <p:nvGrpSpPr>
        <p:cNvPr id="1" name=""/>
        <p:cNvGrpSpPr/>
        <p:nvPr/>
      </p:nvGrpSpPr>
      <p:grpSpPr>
        <a:xfrm>
          <a:off x="0" y="0"/>
          <a:ext cx="0" cy="0"/>
          <a:chOff x="0" y="0"/>
          <a:chExt cx="0" cy="0"/>
        </a:xfrm>
      </p:grpSpPr>
      <p:sp>
        <p:nvSpPr>
          <p:cNvPr id="9" name="Rectangle 8"/>
          <p:cNvSpPr/>
          <p:nvPr userDrawn="1"/>
        </p:nvSpPr>
        <p:spPr>
          <a:xfrm>
            <a:off x="0" y="2"/>
            <a:ext cx="12192000" cy="3973895"/>
          </a:xfrm>
          <a:prstGeom prst="rect">
            <a:avLst/>
          </a:prstGeom>
          <a:gradFill>
            <a:gsLst>
              <a:gs pos="0">
                <a:schemeClr val="bg1">
                  <a:alpha val="75000"/>
                </a:schemeClr>
              </a:gs>
              <a:gs pos="100000">
                <a:srgbClr val="D1D3D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Franklin Gothic Book" pitchFamily="34" charset="0"/>
            </a:endParaRPr>
          </a:p>
        </p:txBody>
      </p:sp>
      <p:sp>
        <p:nvSpPr>
          <p:cNvPr id="10" name="Text Placeholder 2"/>
          <p:cNvSpPr>
            <a:spLocks noGrp="1"/>
          </p:cNvSpPr>
          <p:nvPr>
            <p:ph type="body" idx="1"/>
          </p:nvPr>
        </p:nvSpPr>
        <p:spPr>
          <a:xfrm>
            <a:off x="699029" y="4142820"/>
            <a:ext cx="10363200" cy="1448163"/>
          </a:xfrm>
          <a:prstGeom prst="rect">
            <a:avLst/>
          </a:prstGeom>
        </p:spPr>
        <p:txBody>
          <a:bodyPr anchor="t">
            <a:normAutofit/>
          </a:bodyPr>
          <a:lstStyle>
            <a:lvl1pPr marL="0" indent="0">
              <a:buNone/>
              <a:defRPr sz="2800" i="1">
                <a:solidFill>
                  <a:schemeClr val="accent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2" name="Title 1"/>
          <p:cNvSpPr>
            <a:spLocks noGrp="1"/>
          </p:cNvSpPr>
          <p:nvPr>
            <p:ph type="title" hasCustomPrompt="1"/>
          </p:nvPr>
        </p:nvSpPr>
        <p:spPr>
          <a:xfrm>
            <a:off x="699029" y="1742022"/>
            <a:ext cx="10363200" cy="2047431"/>
          </a:xfrm>
        </p:spPr>
        <p:txBody>
          <a:bodyPr anchor="b" anchorCtr="0">
            <a:normAutofit/>
          </a:bodyPr>
          <a:lstStyle>
            <a:lvl1pPr algn="l">
              <a:defRPr sz="4800" b="1" cap="none">
                <a:solidFill>
                  <a:srgbClr val="00528A"/>
                </a:solidFill>
                <a:effectLst/>
              </a:defRPr>
            </a:lvl1pPr>
          </a:lstStyle>
          <a:p>
            <a:r>
              <a:rPr lang="en-US" dirty="0"/>
              <a:t>Click To Edit</a:t>
            </a:r>
          </a:p>
        </p:txBody>
      </p:sp>
      <p:sp>
        <p:nvSpPr>
          <p:cNvPr id="13" name="Rectangle 12"/>
          <p:cNvSpPr/>
          <p:nvPr userDrawn="1"/>
        </p:nvSpPr>
        <p:spPr>
          <a:xfrm>
            <a:off x="-1" y="6807200"/>
            <a:ext cx="12187900" cy="762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437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Franklin Gothic Book" pitchFamily="34" charset="0"/>
            </a:endParaRPr>
          </a:p>
        </p:txBody>
      </p:sp>
      <p:sp>
        <p:nvSpPr>
          <p:cNvPr id="4" name="Footer Placeholder 3"/>
          <p:cNvSpPr>
            <a:spLocks noGrp="1"/>
          </p:cNvSpPr>
          <p:nvPr>
            <p:ph type="ftr" sz="quarter" idx="10"/>
          </p:nvPr>
        </p:nvSpPr>
        <p:spPr>
          <a:xfrm>
            <a:off x="294221" y="6396861"/>
            <a:ext cx="10247583" cy="365125"/>
          </a:xfrm>
          <a:prstGeom prst="rect">
            <a:avLst/>
          </a:prstGeom>
        </p:spPr>
        <p:txBody>
          <a:bodyPr/>
          <a:lstStyle/>
          <a:p>
            <a:r>
              <a:rPr lang="en-US"/>
              <a:t>Footer</a:t>
            </a:r>
            <a:endParaRPr lang="en-US" dirty="0"/>
          </a:p>
        </p:txBody>
      </p:sp>
      <p:sp>
        <p:nvSpPr>
          <p:cNvPr id="6" name="Slide Number Placeholder 5"/>
          <p:cNvSpPr>
            <a:spLocks noGrp="1"/>
          </p:cNvSpPr>
          <p:nvPr>
            <p:ph type="sldNum" sz="quarter" idx="11"/>
          </p:nvPr>
        </p:nvSpPr>
        <p:spPr/>
        <p:txBody>
          <a:bodyPr/>
          <a:lstStyle/>
          <a:p>
            <a:fld id="{03BA90DA-314A-B445-AE95-E095E6906430}" type="slidenum">
              <a:rPr lang="en-US" smtClean="0"/>
              <a:t>‹#›</a:t>
            </a:fld>
            <a:endParaRPr lang="en-US"/>
          </a:p>
        </p:txBody>
      </p:sp>
    </p:spTree>
    <p:extLst>
      <p:ext uri="{BB962C8B-B14F-4D97-AF65-F5344CB8AC3E}">
        <p14:creationId xmlns:p14="http://schemas.microsoft.com/office/powerpoint/2010/main" val="18233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035" y="147126"/>
            <a:ext cx="11273365" cy="7078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6" name="Rectangle 5"/>
          <p:cNvSpPr/>
          <p:nvPr/>
        </p:nvSpPr>
        <p:spPr>
          <a:xfrm>
            <a:off x="4106" y="0"/>
            <a:ext cx="12187900" cy="762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endParaRPr>
          </a:p>
        </p:txBody>
      </p:sp>
      <p:sp>
        <p:nvSpPr>
          <p:cNvPr id="3" name="Slide Number Placeholder 2"/>
          <p:cNvSpPr>
            <a:spLocks noGrp="1"/>
          </p:cNvSpPr>
          <p:nvPr>
            <p:ph type="sldNum" sz="quarter" idx="4"/>
          </p:nvPr>
        </p:nvSpPr>
        <p:spPr>
          <a:xfrm>
            <a:off x="10706632" y="6395692"/>
            <a:ext cx="1182939" cy="365125"/>
          </a:xfrm>
          <a:prstGeom prst="rect">
            <a:avLst/>
          </a:prstGeom>
        </p:spPr>
        <p:txBody>
          <a:bodyPr vert="horz" lIns="91440" tIns="45720" rIns="91440" bIns="45720" rtlCol="0" anchor="ctr"/>
          <a:lstStyle>
            <a:lvl1pPr algn="r">
              <a:defRPr sz="1000">
                <a:solidFill>
                  <a:schemeClr val="tx1">
                    <a:tint val="75000"/>
                  </a:schemeClr>
                </a:solidFill>
                <a:latin typeface="Calibri" panose="020F0502020204030204" pitchFamily="34" charset="0"/>
              </a:defRPr>
            </a:lvl1pPr>
          </a:lstStyle>
          <a:p>
            <a:fld id="{03BA90DA-314A-B445-AE95-E095E6906430}" type="slidenum">
              <a:rPr lang="en-US" smtClean="0"/>
              <a:pPr/>
              <a:t>‹#›</a:t>
            </a:fld>
            <a:endParaRPr lang="en-US" dirty="0"/>
          </a:p>
        </p:txBody>
      </p:sp>
      <p:sp>
        <p:nvSpPr>
          <p:cNvPr id="4" name="Text Placeholder 3"/>
          <p:cNvSpPr>
            <a:spLocks noGrp="1"/>
          </p:cNvSpPr>
          <p:nvPr>
            <p:ph type="body" idx="1"/>
          </p:nvPr>
        </p:nvSpPr>
        <p:spPr>
          <a:xfrm>
            <a:off x="309035" y="950027"/>
            <a:ext cx="11273365" cy="51761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037494"/>
      </p:ext>
    </p:extLst>
  </p:cSld>
  <p:clrMap bg1="lt1" tx1="dk1" bg2="lt2" tx2="dk2" accent1="accent1" accent2="accent2" accent3="accent3" accent4="accent4" accent5="accent5" accent6="accent6" hlink="hlink" folHlink="folHlink"/>
  <p:sldLayoutIdLst>
    <p:sldLayoutId id="2147483997" r:id="rId1"/>
    <p:sldLayoutId id="2147484007" r:id="rId2"/>
    <p:sldLayoutId id="214748400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hdr="0" dt="0"/>
  <p:txStyles>
    <p:titleStyle>
      <a:lvl1pPr algn="l" defTabSz="914400" rtl="0" eaLnBrk="1" latinLnBrk="0" hangingPunct="1">
        <a:lnSpc>
          <a:spcPct val="80000"/>
        </a:lnSpc>
        <a:spcBef>
          <a:spcPct val="0"/>
        </a:spcBef>
        <a:buNone/>
        <a:defRPr sz="3200" b="1" kern="1200">
          <a:solidFill>
            <a:srgbClr val="00528A"/>
          </a:solidFill>
          <a:latin typeface="Calibri" panose="020F0502020204030204" pitchFamily="34" charset="0"/>
          <a:ea typeface="+mj-ea"/>
          <a:cs typeface="Calibri" panose="020F0502020204030204" pitchFamily="34" charset="0"/>
        </a:defRPr>
      </a:lvl1pPr>
    </p:titleStyle>
    <p:bodyStyle>
      <a:lvl1pPr marL="342900" indent="-342900" algn="l" defTabSz="914400" rtl="0" eaLnBrk="1" latinLnBrk="0" hangingPunct="1">
        <a:spcBef>
          <a:spcPts val="600"/>
        </a:spcBef>
        <a:spcAft>
          <a:spcPts val="0"/>
        </a:spcAft>
        <a:buClr>
          <a:srgbClr val="00528A"/>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1pPr>
      <a:lvl2pPr marL="569913" indent="-238125" algn="l" defTabSz="914400" rtl="0" eaLnBrk="1" latinLnBrk="0" hangingPunct="1">
        <a:spcBef>
          <a:spcPts val="300"/>
        </a:spcBef>
        <a:spcAft>
          <a:spcPts val="0"/>
        </a:spcAft>
        <a:buClr>
          <a:srgbClr val="00528A"/>
        </a:buClr>
        <a:buFont typeface="Calibri" panose="020F0502020204030204" pitchFamily="34" charset="0"/>
        <a:buChar char="»"/>
        <a:defRPr sz="2000" kern="1200">
          <a:solidFill>
            <a:schemeClr val="tx1">
              <a:lumMod val="75000"/>
              <a:lumOff val="25000"/>
            </a:schemeClr>
          </a:solidFill>
          <a:latin typeface="Calibri" panose="020F0502020204030204" pitchFamily="34" charset="0"/>
          <a:ea typeface="+mn-ea"/>
          <a:cs typeface="Calibri" panose="020F0502020204030204" pitchFamily="34" charset="0"/>
        </a:defRPr>
      </a:lvl2pPr>
      <a:lvl3pPr marL="795338" indent="-227013" algn="l" defTabSz="914400" rtl="0" eaLnBrk="1" latinLnBrk="0" hangingPunct="1">
        <a:spcBef>
          <a:spcPts val="300"/>
        </a:spcBef>
        <a:spcAft>
          <a:spcPts val="0"/>
        </a:spcAft>
        <a:buClr>
          <a:srgbClr val="00528A"/>
        </a:buClr>
        <a:buSzPct val="80000"/>
        <a:buFont typeface="Wingdings" panose="05000000000000000000" pitchFamily="2" charset="2"/>
        <a:buChar char="§"/>
        <a:defRPr sz="1800" kern="1200">
          <a:solidFill>
            <a:schemeClr val="tx1">
              <a:lumMod val="75000"/>
              <a:lumOff val="25000"/>
            </a:schemeClr>
          </a:solidFill>
          <a:latin typeface="Calibri" panose="020F0502020204030204" pitchFamily="34" charset="0"/>
          <a:ea typeface="+mn-ea"/>
          <a:cs typeface="Calibri" panose="020F0502020204030204" pitchFamily="34" charset="0"/>
        </a:defRPr>
      </a:lvl3pPr>
      <a:lvl4pPr marL="1028700" indent="-228600" algn="l" defTabSz="914400" rtl="0" eaLnBrk="1" latinLnBrk="0" hangingPunct="1">
        <a:spcBef>
          <a:spcPts val="300"/>
        </a:spcBef>
        <a:spcAft>
          <a:spcPts val="0"/>
        </a:spcAft>
        <a:buClr>
          <a:srgbClr val="00528A"/>
        </a:buClr>
        <a:buSzPct val="100000"/>
        <a:buFont typeface="Arial" panose="020B0604020202020204" pitchFamily="34" charset="0"/>
        <a:buChar char="•"/>
        <a:defRPr sz="1800" kern="1200">
          <a:solidFill>
            <a:schemeClr val="tx1">
              <a:lumMod val="75000"/>
              <a:lumOff val="25000"/>
            </a:schemeClr>
          </a:solidFill>
          <a:latin typeface="Calibri" panose="020F0502020204030204" pitchFamily="34" charset="0"/>
          <a:ea typeface="+mn-ea"/>
          <a:cs typeface="Calibri" panose="020F0502020204030204" pitchFamily="34" charset="0"/>
        </a:defRPr>
      </a:lvl4pPr>
      <a:lvl5pPr marL="1262063" indent="-228600" algn="l" defTabSz="914400" rtl="0" eaLnBrk="1" latinLnBrk="0" hangingPunct="1">
        <a:spcBef>
          <a:spcPts val="300"/>
        </a:spcBef>
        <a:spcAft>
          <a:spcPts val="0"/>
        </a:spcAft>
        <a:buClr>
          <a:srgbClr val="00528A"/>
        </a:buClr>
        <a:buSzPct val="80000"/>
        <a:buFont typeface="Calibri" panose="020F0502020204030204" pitchFamily="34" charset="0"/>
        <a:buChar char="-"/>
        <a:defRPr sz="1800" kern="1200">
          <a:solidFill>
            <a:schemeClr val="tx1">
              <a:lumMod val="75000"/>
              <a:lumOff val="25000"/>
            </a:schemeClr>
          </a:solidFill>
          <a:latin typeface="Calibri" panose="020F0502020204030204" pitchFamily="34" charset="0"/>
          <a:ea typeface="+mn-ea"/>
          <a:cs typeface="Calibri" panose="020F0502020204030204" pitchFamily="34" charset="0"/>
        </a:defRPr>
      </a:lvl5pPr>
      <a:lvl6pPr marL="1255713" indent="-228600" algn="l" defTabSz="914400" rtl="0" eaLnBrk="1" latinLnBrk="0" hangingPunct="1">
        <a:spcBef>
          <a:spcPct val="20000"/>
        </a:spcBef>
        <a:buFont typeface="Franklin Gothic Book" panose="020B05030201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developer.caionoci.coxautoinc.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hrome.google.com/webstore/detail/allow-control-allow-origi/nlfbmbojpeacfghkpbjhddihlkkiljbi?hl=en" TargetMode="External"/><Relationship Id="rId3" Type="http://schemas.openxmlformats.org/officeDocument/2006/relationships/hyperlink" Target="https://swagger.io/specification/" TargetMode="External"/><Relationship Id="rId7" Type="http://schemas.openxmlformats.org/officeDocument/2006/relationships/hyperlink" Target="https://ghe.coxautoinc.com/" TargetMode="External"/><Relationship Id="rId2" Type="http://schemas.openxmlformats.org/officeDocument/2006/relationships/hyperlink" Target="https://swagger.io/docs/specification/about/" TargetMode="External"/><Relationship Id="rId1" Type="http://schemas.openxmlformats.org/officeDocument/2006/relationships/slideLayout" Target="../slideLayouts/slideLayout2.xml"/><Relationship Id="rId6" Type="http://schemas.openxmlformats.org/officeDocument/2006/relationships/hyperlink" Target="http://technology.man.co/Projects/home/G2G/Oracle%20APIs/OPENAPI_Specification_3.0_Documentation_CheatSheet.docx" TargetMode="External"/><Relationship Id="rId5" Type="http://schemas.openxmlformats.org/officeDocument/2006/relationships/hyperlink" Target="http://developer.caionoci.coxautoinc.com/swagger/index.html" TargetMode="External"/><Relationship Id="rId4" Type="http://schemas.openxmlformats.org/officeDocument/2006/relationships/hyperlink" Target="http://developer.caionoci.coxautoinc.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8ED4-CFC3-44AE-AF3C-7A358FBE9751}"/>
              </a:ext>
            </a:extLst>
          </p:cNvPr>
          <p:cNvSpPr>
            <a:spLocks noGrp="1"/>
          </p:cNvSpPr>
          <p:nvPr>
            <p:ph type="ctrTitle"/>
          </p:nvPr>
        </p:nvSpPr>
        <p:spPr/>
        <p:txBody>
          <a:bodyPr/>
          <a:lstStyle/>
          <a:p>
            <a:r>
              <a:rPr lang="en-US" dirty="0"/>
              <a:t>API Documentation</a:t>
            </a:r>
          </a:p>
        </p:txBody>
      </p:sp>
    </p:spTree>
    <p:extLst>
      <p:ext uri="{BB962C8B-B14F-4D97-AF65-F5344CB8AC3E}">
        <p14:creationId xmlns:p14="http://schemas.microsoft.com/office/powerpoint/2010/main" val="363973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738B-9B20-4118-91A0-4CF7A00E8E9E}"/>
              </a:ext>
            </a:extLst>
          </p:cNvPr>
          <p:cNvSpPr>
            <a:spLocks noGrp="1"/>
          </p:cNvSpPr>
          <p:nvPr>
            <p:ph type="title"/>
          </p:nvPr>
        </p:nvSpPr>
        <p:spPr>
          <a:xfrm>
            <a:off x="309035" y="147126"/>
            <a:ext cx="10634268" cy="707898"/>
          </a:xfrm>
        </p:spPr>
        <p:txBody>
          <a:bodyPr/>
          <a:lstStyle/>
          <a:p>
            <a:pPr lvl="0"/>
            <a:r>
              <a:rPr lang="en-US" dirty="0"/>
              <a:t>OASIS Rest API Documentation Create &amp; Publish</a:t>
            </a:r>
          </a:p>
        </p:txBody>
      </p:sp>
      <p:sp>
        <p:nvSpPr>
          <p:cNvPr id="3" name="Slide Number Placeholder 2">
            <a:extLst>
              <a:ext uri="{FF2B5EF4-FFF2-40B4-BE49-F238E27FC236}">
                <a16:creationId xmlns:a16="http://schemas.microsoft.com/office/drawing/2014/main" id="{0D35F37B-DE3C-4A2F-8F0D-1A916408ED62}"/>
              </a:ext>
            </a:extLst>
          </p:cNvPr>
          <p:cNvSpPr>
            <a:spLocks noGrp="1"/>
          </p:cNvSpPr>
          <p:nvPr>
            <p:ph type="sldNum" sz="quarter" idx="11"/>
          </p:nvPr>
        </p:nvSpPr>
        <p:spPr/>
        <p:txBody>
          <a:bodyPr/>
          <a:lstStyle/>
          <a:p>
            <a:fld id="{03BA90DA-314A-B445-AE95-E095E6906430}" type="slidenum">
              <a:rPr lang="en-US" smtClean="0"/>
              <a:pPr/>
              <a:t>2</a:t>
            </a:fld>
            <a:endParaRPr lang="en-US" dirty="0"/>
          </a:p>
        </p:txBody>
      </p:sp>
      <p:sp>
        <p:nvSpPr>
          <p:cNvPr id="4" name="Content Placeholder 3">
            <a:extLst>
              <a:ext uri="{FF2B5EF4-FFF2-40B4-BE49-F238E27FC236}">
                <a16:creationId xmlns:a16="http://schemas.microsoft.com/office/drawing/2014/main" id="{F0A0A81D-12CE-418C-A783-23450AD18608}"/>
              </a:ext>
            </a:extLst>
          </p:cNvPr>
          <p:cNvSpPr>
            <a:spLocks noGrp="1"/>
          </p:cNvSpPr>
          <p:nvPr>
            <p:ph sz="quarter" idx="12"/>
          </p:nvPr>
        </p:nvSpPr>
        <p:spPr/>
        <p:txBody>
          <a:bodyPr>
            <a:normAutofit fontScale="62500" lnSpcReduction="20000"/>
          </a:bodyPr>
          <a:lstStyle/>
          <a:p>
            <a:pPr lvl="0"/>
            <a:r>
              <a:rPr lang="en-US" dirty="0"/>
              <a:t>What are we planning to do?</a:t>
            </a:r>
          </a:p>
          <a:p>
            <a:pPr lvl="1">
              <a:lnSpc>
                <a:spcPct val="150000"/>
              </a:lnSpc>
            </a:pPr>
            <a:r>
              <a:rPr lang="en-US" dirty="0"/>
              <a:t>Document OASIS REST APIs using Open API Specification 3.0 (OAS), and retire AN100 API word documents</a:t>
            </a:r>
          </a:p>
          <a:p>
            <a:pPr lvl="1">
              <a:lnSpc>
                <a:spcPct val="150000"/>
              </a:lnSpc>
            </a:pPr>
            <a:r>
              <a:rPr lang="en-US" dirty="0"/>
              <a:t>Document only the piece of API information that is required on how to consume the API</a:t>
            </a:r>
          </a:p>
          <a:p>
            <a:pPr lvl="1">
              <a:lnSpc>
                <a:spcPct val="150000"/>
              </a:lnSpc>
            </a:pPr>
            <a:r>
              <a:rPr lang="en-US" dirty="0"/>
              <a:t>Use Swagger editor to document the RESP APIs using OAS 3.0</a:t>
            </a:r>
          </a:p>
          <a:p>
            <a:pPr lvl="2">
              <a:lnSpc>
                <a:spcPct val="150000"/>
              </a:lnSpc>
            </a:pPr>
            <a:r>
              <a:rPr lang="en-US" dirty="0"/>
              <a:t>Swagger is a set of open-source tools built around the </a:t>
            </a:r>
            <a:r>
              <a:rPr lang="en-US" dirty="0" err="1"/>
              <a:t>OpenAPI</a:t>
            </a:r>
            <a:r>
              <a:rPr lang="en-US" dirty="0"/>
              <a:t> Specification (OAS) that allows to design, build, document and consume REST APIs </a:t>
            </a:r>
          </a:p>
          <a:p>
            <a:pPr lvl="2">
              <a:lnSpc>
                <a:spcPct val="150000"/>
              </a:lnSpc>
            </a:pPr>
            <a:r>
              <a:rPr lang="en-US" dirty="0"/>
              <a:t>OAS defines an API’s contract, allowing all the API’s stakeholders to understand what the API does and interact with its various resources, without having to integrate it into their own application </a:t>
            </a:r>
          </a:p>
          <a:p>
            <a:pPr lvl="2">
              <a:lnSpc>
                <a:spcPct val="150000"/>
              </a:lnSpc>
            </a:pPr>
            <a:r>
              <a:rPr lang="en-US" dirty="0"/>
              <a:t>For the first phase, we will use Swagger editor to only document our APIs</a:t>
            </a:r>
          </a:p>
          <a:p>
            <a:pPr lvl="2">
              <a:lnSpc>
                <a:spcPct val="150000"/>
              </a:lnSpc>
            </a:pPr>
            <a:r>
              <a:rPr lang="en-US" dirty="0"/>
              <a:t>API specifications can be written in YAML (Yet Another Markup Language) or JSON (JavaScript Object Notation) formats, but for OASIS APIs documentation we will use YAML</a:t>
            </a:r>
          </a:p>
          <a:p>
            <a:pPr lvl="1">
              <a:lnSpc>
                <a:spcPct val="150000"/>
              </a:lnSpc>
            </a:pPr>
            <a:r>
              <a:rPr lang="en-US" dirty="0"/>
              <a:t>Upload and store API documents (YAML files) in </a:t>
            </a:r>
            <a:r>
              <a:rPr lang="en-US" dirty="0" err="1"/>
              <a:t>Coxautomotive</a:t>
            </a:r>
            <a:r>
              <a:rPr lang="en-US" dirty="0"/>
              <a:t> GitHub:</a:t>
            </a:r>
          </a:p>
          <a:p>
            <a:pPr lvl="2">
              <a:lnSpc>
                <a:spcPct val="150000"/>
              </a:lnSpc>
            </a:pPr>
            <a:r>
              <a:rPr lang="en-US" dirty="0"/>
              <a:t>Each one of us need to open SNOW ticket to get access to </a:t>
            </a:r>
            <a:r>
              <a:rPr lang="en-US" dirty="0" err="1"/>
              <a:t>Coxautomotive</a:t>
            </a:r>
            <a:r>
              <a:rPr lang="en-US" dirty="0"/>
              <a:t> GitHub for "EP Oracle Financial” organization</a:t>
            </a:r>
          </a:p>
          <a:p>
            <a:pPr lvl="2">
              <a:lnSpc>
                <a:spcPct val="150000"/>
              </a:lnSpc>
            </a:pPr>
            <a:r>
              <a:rPr lang="en-US" dirty="0"/>
              <a:t>Development team (Mike Greer’s team) are working on defining the GitHub repository/folder structures, which will be used not only for documentation but also design and build phases</a:t>
            </a:r>
          </a:p>
          <a:p>
            <a:pPr lvl="2">
              <a:lnSpc>
                <a:spcPct val="150000"/>
              </a:lnSpc>
            </a:pPr>
            <a:r>
              <a:rPr lang="en-US" dirty="0"/>
              <a:t>Until the final </a:t>
            </a:r>
            <a:r>
              <a:rPr lang="en-US" dirty="0" err="1"/>
              <a:t>Github</a:t>
            </a:r>
            <a:r>
              <a:rPr lang="en-US" dirty="0"/>
              <a:t> structure is defined, we will create one folder for each API under &lt;TBD&gt; repository [Repository name suggestion – OASISAPIs]</a:t>
            </a:r>
          </a:p>
          <a:p>
            <a:pPr lvl="1"/>
            <a:r>
              <a:rPr lang="en-US" dirty="0"/>
              <a:t>Build a back end script to create static html files for each API from the YAML file located in the master branch (Development team  - dates TBD)</a:t>
            </a:r>
          </a:p>
          <a:p>
            <a:pPr lvl="1"/>
            <a:r>
              <a:rPr lang="en-US" dirty="0"/>
              <a:t>Publish &amp; share static html file with the consumers (CPCSA, RMS, Dealshield etc.) of the APIs</a:t>
            </a:r>
          </a:p>
          <a:p>
            <a:pPr lvl="1"/>
            <a:endParaRPr lang="en-US" dirty="0"/>
          </a:p>
          <a:p>
            <a:pPr lvl="0"/>
            <a:r>
              <a:rPr lang="en-US" dirty="0"/>
              <a:t>Why are we doing it?</a:t>
            </a:r>
          </a:p>
          <a:p>
            <a:pPr lvl="3">
              <a:lnSpc>
                <a:spcPct val="150000"/>
              </a:lnSpc>
            </a:pPr>
            <a:r>
              <a:rPr lang="en-US" dirty="0"/>
              <a:t>Make our documentation uniform &amp; consistent across all OASIS APIs</a:t>
            </a:r>
          </a:p>
          <a:p>
            <a:pPr lvl="3">
              <a:lnSpc>
                <a:spcPct val="150000"/>
              </a:lnSpc>
            </a:pPr>
            <a:r>
              <a:rPr lang="en-US" dirty="0"/>
              <a:t>Provide API consumers only the required information they need to consume the API, and not any other information like Oracle EBS logic or EBS configurations</a:t>
            </a:r>
          </a:p>
          <a:p>
            <a:pPr lvl="3">
              <a:lnSpc>
                <a:spcPct val="150000"/>
              </a:lnSpc>
            </a:pPr>
            <a:r>
              <a:rPr lang="en-US" dirty="0"/>
              <a:t>Store all OAS API documents at one place in GitHub with same folder structure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578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5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5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250"/>
                                  </p:stCondLst>
                                  <p:childTnLst>
                                    <p:set>
                                      <p:cBhvr>
                                        <p:cTn id="46" dur="1" fill="hold">
                                          <p:stCondLst>
                                            <p:cond delay="0"/>
                                          </p:stCondLst>
                                        </p:cTn>
                                        <p:tgtEl>
                                          <p:spTgt spid="4">
                                            <p:txEl>
                                              <p:pRg st="10" end="10"/>
                                            </p:txEl>
                                          </p:spTgt>
                                        </p:tgtEl>
                                        <p:attrNameLst>
                                          <p:attrName>style.visibility</p:attrName>
                                        </p:attrNameLst>
                                      </p:cBhvr>
                                      <p:to>
                                        <p:strVal val="visible"/>
                                      </p:to>
                                    </p:set>
                                    <p:anim calcmode="lin" valueType="num">
                                      <p:cBhvr additive="base">
                                        <p:cTn id="4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50"/>
                                  </p:stCondLst>
                                  <p:childTnLst>
                                    <p:set>
                                      <p:cBhvr>
                                        <p:cTn id="50" dur="1" fill="hold">
                                          <p:stCondLst>
                                            <p:cond delay="0"/>
                                          </p:stCondLst>
                                        </p:cTn>
                                        <p:tgtEl>
                                          <p:spTgt spid="4">
                                            <p:txEl>
                                              <p:pRg st="11" end="11"/>
                                            </p:txEl>
                                          </p:spTgt>
                                        </p:tgtEl>
                                        <p:attrNameLst>
                                          <p:attrName>style.visibility</p:attrName>
                                        </p:attrNameLst>
                                      </p:cBhvr>
                                      <p:to>
                                        <p:strVal val="visible"/>
                                      </p:to>
                                    </p:set>
                                    <p:anim calcmode="lin" valueType="num">
                                      <p:cBhvr additive="base">
                                        <p:cTn id="5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250"/>
                                  </p:stCondLst>
                                  <p:childTnLst>
                                    <p:set>
                                      <p:cBhvr>
                                        <p:cTn id="54" dur="1" fill="hold">
                                          <p:stCondLst>
                                            <p:cond delay="0"/>
                                          </p:stCondLst>
                                        </p:cTn>
                                        <p:tgtEl>
                                          <p:spTgt spid="4">
                                            <p:txEl>
                                              <p:pRg st="12" end="12"/>
                                            </p:txEl>
                                          </p:spTgt>
                                        </p:tgtEl>
                                        <p:attrNameLst>
                                          <p:attrName>style.visibility</p:attrName>
                                        </p:attrNameLst>
                                      </p:cBhvr>
                                      <p:to>
                                        <p:strVal val="visible"/>
                                      </p:to>
                                    </p:set>
                                    <p:anim calcmode="lin" valueType="num">
                                      <p:cBhvr additive="base">
                                        <p:cTn id="5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250"/>
                                  </p:stCondLst>
                                  <p:childTnLst>
                                    <p:set>
                                      <p:cBhvr>
                                        <p:cTn id="58" dur="1" fill="hold">
                                          <p:stCondLst>
                                            <p:cond delay="0"/>
                                          </p:stCondLst>
                                        </p:cTn>
                                        <p:tgtEl>
                                          <p:spTgt spid="4">
                                            <p:txEl>
                                              <p:pRg st="13" end="13"/>
                                            </p:txEl>
                                          </p:spTgt>
                                        </p:tgtEl>
                                        <p:attrNameLst>
                                          <p:attrName>style.visibility</p:attrName>
                                        </p:attrNameLst>
                                      </p:cBhvr>
                                      <p:to>
                                        <p:strVal val="visible"/>
                                      </p:to>
                                    </p:set>
                                    <p:anim calcmode="lin" valueType="num">
                                      <p:cBhvr additive="base">
                                        <p:cTn id="5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250"/>
                                  </p:stCondLst>
                                  <p:childTnLst>
                                    <p:set>
                                      <p:cBhvr>
                                        <p:cTn id="64" dur="1" fill="hold">
                                          <p:stCondLst>
                                            <p:cond delay="0"/>
                                          </p:stCondLst>
                                        </p:cTn>
                                        <p:tgtEl>
                                          <p:spTgt spid="4">
                                            <p:txEl>
                                              <p:pRg st="15" end="15"/>
                                            </p:txEl>
                                          </p:spTgt>
                                        </p:tgtEl>
                                        <p:attrNameLst>
                                          <p:attrName>style.visibility</p:attrName>
                                        </p:attrNameLst>
                                      </p:cBhvr>
                                      <p:to>
                                        <p:strVal val="visible"/>
                                      </p:to>
                                    </p:set>
                                    <p:anim calcmode="lin" valueType="num">
                                      <p:cBhvr additive="base">
                                        <p:cTn id="65"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250"/>
                                  </p:stCondLst>
                                  <p:childTnLst>
                                    <p:set>
                                      <p:cBhvr>
                                        <p:cTn id="68" dur="1" fill="hold">
                                          <p:stCondLst>
                                            <p:cond delay="0"/>
                                          </p:stCondLst>
                                        </p:cTn>
                                        <p:tgtEl>
                                          <p:spTgt spid="4">
                                            <p:txEl>
                                              <p:pRg st="16" end="16"/>
                                            </p:txEl>
                                          </p:spTgt>
                                        </p:tgtEl>
                                        <p:attrNameLst>
                                          <p:attrName>style.visibility</p:attrName>
                                        </p:attrNameLst>
                                      </p:cBhvr>
                                      <p:to>
                                        <p:strVal val="visible"/>
                                      </p:to>
                                    </p:set>
                                    <p:anim calcmode="lin" valueType="num">
                                      <p:cBhvr additive="base">
                                        <p:cTn id="69"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16" end="16"/>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250"/>
                                  </p:stCondLst>
                                  <p:childTnLst>
                                    <p:set>
                                      <p:cBhvr>
                                        <p:cTn id="72" dur="1" fill="hold">
                                          <p:stCondLst>
                                            <p:cond delay="0"/>
                                          </p:stCondLst>
                                        </p:cTn>
                                        <p:tgtEl>
                                          <p:spTgt spid="4">
                                            <p:txEl>
                                              <p:pRg st="17" end="17"/>
                                            </p:txEl>
                                          </p:spTgt>
                                        </p:tgtEl>
                                        <p:attrNameLst>
                                          <p:attrName>style.visibility</p:attrName>
                                        </p:attrNameLst>
                                      </p:cBhvr>
                                      <p:to>
                                        <p:strVal val="visible"/>
                                      </p:to>
                                    </p:set>
                                    <p:anim calcmode="lin" valueType="num">
                                      <p:cBhvr additive="base">
                                        <p:cTn id="73"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7" end="17"/>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250"/>
                                  </p:stCondLst>
                                  <p:childTnLst>
                                    <p:set>
                                      <p:cBhvr>
                                        <p:cTn id="76" dur="1" fill="hold">
                                          <p:stCondLst>
                                            <p:cond delay="0"/>
                                          </p:stCondLst>
                                        </p:cTn>
                                        <p:tgtEl>
                                          <p:spTgt spid="4">
                                            <p:txEl>
                                              <p:pRg st="18" end="18"/>
                                            </p:txEl>
                                          </p:spTgt>
                                        </p:tgtEl>
                                        <p:attrNameLst>
                                          <p:attrName>style.visibility</p:attrName>
                                        </p:attrNameLst>
                                      </p:cBhvr>
                                      <p:to>
                                        <p:strVal val="visible"/>
                                      </p:to>
                                    </p:set>
                                    <p:anim calcmode="lin" valueType="num">
                                      <p:cBhvr additive="base">
                                        <p:cTn id="77"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738B-9B20-4118-91A0-4CF7A00E8E9E}"/>
              </a:ext>
            </a:extLst>
          </p:cNvPr>
          <p:cNvSpPr>
            <a:spLocks noGrp="1"/>
          </p:cNvSpPr>
          <p:nvPr>
            <p:ph type="title"/>
          </p:nvPr>
        </p:nvSpPr>
        <p:spPr>
          <a:xfrm>
            <a:off x="309035" y="147126"/>
            <a:ext cx="10634268" cy="707898"/>
          </a:xfrm>
        </p:spPr>
        <p:txBody>
          <a:bodyPr/>
          <a:lstStyle/>
          <a:p>
            <a:pPr lvl="0"/>
            <a:r>
              <a:rPr lang="en-US" dirty="0"/>
              <a:t>OASIS Rest API Documentation Create &amp; Publish</a:t>
            </a:r>
          </a:p>
        </p:txBody>
      </p:sp>
      <p:sp>
        <p:nvSpPr>
          <p:cNvPr id="3" name="Slide Number Placeholder 2">
            <a:extLst>
              <a:ext uri="{FF2B5EF4-FFF2-40B4-BE49-F238E27FC236}">
                <a16:creationId xmlns:a16="http://schemas.microsoft.com/office/drawing/2014/main" id="{0D35F37B-DE3C-4A2F-8F0D-1A916408ED62}"/>
              </a:ext>
            </a:extLst>
          </p:cNvPr>
          <p:cNvSpPr>
            <a:spLocks noGrp="1"/>
          </p:cNvSpPr>
          <p:nvPr>
            <p:ph type="sldNum" sz="quarter" idx="11"/>
          </p:nvPr>
        </p:nvSpPr>
        <p:spPr/>
        <p:txBody>
          <a:bodyPr/>
          <a:lstStyle/>
          <a:p>
            <a:fld id="{03BA90DA-314A-B445-AE95-E095E6906430}" type="slidenum">
              <a:rPr lang="en-US" smtClean="0"/>
              <a:pPr/>
              <a:t>3</a:t>
            </a:fld>
            <a:endParaRPr lang="en-US" dirty="0"/>
          </a:p>
        </p:txBody>
      </p:sp>
      <p:sp>
        <p:nvSpPr>
          <p:cNvPr id="4" name="Content Placeholder 3">
            <a:extLst>
              <a:ext uri="{FF2B5EF4-FFF2-40B4-BE49-F238E27FC236}">
                <a16:creationId xmlns:a16="http://schemas.microsoft.com/office/drawing/2014/main" id="{F0A0A81D-12CE-418C-A783-23450AD18608}"/>
              </a:ext>
            </a:extLst>
          </p:cNvPr>
          <p:cNvSpPr>
            <a:spLocks noGrp="1"/>
          </p:cNvSpPr>
          <p:nvPr>
            <p:ph sz="quarter" idx="12"/>
          </p:nvPr>
        </p:nvSpPr>
        <p:spPr/>
        <p:txBody>
          <a:bodyPr>
            <a:normAutofit fontScale="92500" lnSpcReduction="10000"/>
          </a:bodyPr>
          <a:lstStyle/>
          <a:p>
            <a:pPr lvl="0"/>
            <a:r>
              <a:rPr lang="en-US" dirty="0"/>
              <a:t>How we going to create/publish API documents?</a:t>
            </a:r>
          </a:p>
          <a:p>
            <a:pPr lvl="1">
              <a:lnSpc>
                <a:spcPct val="150000"/>
              </a:lnSpc>
              <a:spcBef>
                <a:spcPts val="0"/>
              </a:spcBef>
            </a:pPr>
            <a:r>
              <a:rPr lang="en-US" sz="1500" dirty="0"/>
              <a:t>Use Swagger editor hosted within Cox Auto @ </a:t>
            </a:r>
            <a:r>
              <a:rPr lang="en-US" sz="1500" dirty="0">
                <a:hlinkClick r:id="rId2"/>
              </a:rPr>
              <a:t>http://developer.caionoci.coxautoinc.com/</a:t>
            </a:r>
            <a:r>
              <a:rPr lang="en-US" sz="1500" dirty="0"/>
              <a:t> . This editor also renders interactive API documentation to view the documentation</a:t>
            </a:r>
          </a:p>
          <a:p>
            <a:pPr lvl="1">
              <a:lnSpc>
                <a:spcPct val="150000"/>
              </a:lnSpc>
              <a:spcBef>
                <a:spcPts val="0"/>
              </a:spcBef>
            </a:pPr>
            <a:endParaRPr lang="en-US" sz="1500" dirty="0"/>
          </a:p>
          <a:p>
            <a:pPr lvl="1"/>
            <a:r>
              <a:rPr lang="en-US" sz="1500" dirty="0"/>
              <a:t>Use Receipts API .</a:t>
            </a:r>
            <a:r>
              <a:rPr lang="en-US" sz="1500" dirty="0" err="1"/>
              <a:t>yaml</a:t>
            </a:r>
            <a:r>
              <a:rPr lang="en-US" sz="1500" dirty="0"/>
              <a:t> file as a template (to start off) for your API documentation-</a:t>
            </a:r>
          </a:p>
          <a:p>
            <a:pPr lvl="2"/>
            <a:r>
              <a:rPr lang="en-US" sz="1500" dirty="0"/>
              <a:t>Open Swagger editor using above link</a:t>
            </a:r>
          </a:p>
          <a:p>
            <a:pPr lvl="2"/>
            <a:r>
              <a:rPr lang="en-US" sz="1500" dirty="0"/>
              <a:t>Open your API (or template API) in local desktop editor, like Notepad</a:t>
            </a:r>
          </a:p>
          <a:p>
            <a:pPr lvl="2"/>
            <a:r>
              <a:rPr lang="en-US" sz="1500" dirty="0"/>
              <a:t>Copy the contents of your API (or template API) from local editor and paste that to Swagger editor. An alternate way is to use “File -&gt; Import File” from Swagger editor, but when a  .</a:t>
            </a:r>
            <a:r>
              <a:rPr lang="en-US" sz="1500" dirty="0" err="1"/>
              <a:t>yaml</a:t>
            </a:r>
            <a:r>
              <a:rPr lang="en-US" sz="1500" dirty="0"/>
              <a:t> file is opened using the second method, then it drops off all comment lines</a:t>
            </a:r>
          </a:p>
          <a:p>
            <a:pPr lvl="2"/>
            <a:r>
              <a:rPr lang="en-US" sz="1500" dirty="0"/>
              <a:t>Make necessary changes to your API specifications in Swagger editor, e.g. change info-&gt; description, add new methods/operations as needed, e.g. PUT, parameters, responses etc.</a:t>
            </a:r>
          </a:p>
          <a:p>
            <a:pPr lvl="2"/>
            <a:r>
              <a:rPr lang="en-US" sz="1500" dirty="0"/>
              <a:t>After making the necessary changes in Swagger editor, make sure that Swagger editor does not throw any error</a:t>
            </a:r>
          </a:p>
          <a:p>
            <a:pPr lvl="2"/>
            <a:r>
              <a:rPr lang="en-US" sz="1500" dirty="0"/>
              <a:t>In the UI pane of the Swagger editor, validate that the documentation (format, alignment, methods, payloads, parameters) for your API is correct</a:t>
            </a:r>
          </a:p>
          <a:p>
            <a:pPr lvl="2"/>
            <a:r>
              <a:rPr lang="en-US" sz="1500" dirty="0"/>
              <a:t>Copy the contents of the Swagger editor and paste in the your favorite desktop editor (Notepad, Notepad++)</a:t>
            </a:r>
          </a:p>
          <a:p>
            <a:pPr lvl="2"/>
            <a:r>
              <a:rPr lang="en-US" sz="1500" dirty="0"/>
              <a:t>Save the contents to your desktop editor to your local drive as &lt;Your API&gt;.</a:t>
            </a:r>
            <a:r>
              <a:rPr lang="en-US" sz="1500" dirty="0" err="1"/>
              <a:t>yaml</a:t>
            </a:r>
            <a:r>
              <a:rPr lang="en-US" sz="1500" dirty="0"/>
              <a:t> file</a:t>
            </a:r>
          </a:p>
          <a:p>
            <a:pPr lvl="2"/>
            <a:r>
              <a:rPr lang="en-US" sz="1500" dirty="0"/>
              <a:t>Upload the  API specification .</a:t>
            </a:r>
            <a:r>
              <a:rPr lang="en-US" sz="1500" dirty="0" err="1"/>
              <a:t>yaml</a:t>
            </a:r>
            <a:r>
              <a:rPr lang="en-US" sz="1500" dirty="0"/>
              <a:t> file to </a:t>
            </a:r>
            <a:r>
              <a:rPr lang="en-US" sz="1500" dirty="0" err="1"/>
              <a:t>Coxautomotive</a:t>
            </a:r>
            <a:r>
              <a:rPr lang="en-US" sz="1500" dirty="0"/>
              <a:t> GitHub in the appropriate branch &amp; folder</a:t>
            </a:r>
          </a:p>
          <a:p>
            <a:pPr lvl="2"/>
            <a:r>
              <a:rPr lang="en-US" sz="1500" dirty="0"/>
              <a:t>Once the API document is ready to be released to the consumers, copy the final &lt;Your AP&gt;.</a:t>
            </a:r>
            <a:r>
              <a:rPr lang="en-US" sz="1500" dirty="0" err="1"/>
              <a:t>yaml</a:t>
            </a:r>
            <a:r>
              <a:rPr lang="en-US" sz="1500" dirty="0"/>
              <a:t> file to the master branch in </a:t>
            </a:r>
            <a:r>
              <a:rPr lang="en-US" sz="1500" dirty="0" err="1"/>
              <a:t>Github</a:t>
            </a:r>
            <a:endParaRPr lang="en-US" sz="1500" dirty="0"/>
          </a:p>
          <a:p>
            <a:pPr lvl="2"/>
            <a:r>
              <a:rPr lang="en-US" sz="1500" dirty="0"/>
              <a:t>A backend script will generate the static html file from the .</a:t>
            </a:r>
            <a:r>
              <a:rPr lang="en-US" sz="1500" dirty="0" err="1"/>
              <a:t>yaml</a:t>
            </a:r>
            <a:r>
              <a:rPr lang="en-US" sz="1500" dirty="0"/>
              <a:t> file stored in the master branch</a:t>
            </a:r>
          </a:p>
          <a:p>
            <a:pPr lvl="2"/>
            <a:r>
              <a:rPr lang="en-US" sz="1500" dirty="0"/>
              <a:t>The read-only static html contract document / API specification file will be made available to the consumers from intranet web page- </a:t>
            </a:r>
            <a:r>
              <a:rPr lang="en-US" sz="1500" dirty="0">
                <a:hlinkClick r:id="rId2"/>
              </a:rPr>
              <a:t>http://developer.caionoci.coxautoinc.com/</a:t>
            </a:r>
            <a:r>
              <a:rPr lang="en-US" sz="1500" dirty="0"/>
              <a:t> </a:t>
            </a:r>
          </a:p>
          <a:p>
            <a:pPr lvl="2"/>
            <a:r>
              <a:rPr lang="en-US" sz="1500" dirty="0"/>
              <a:t>Use Helpful tips / Resources slide of this deck to access useful resources</a:t>
            </a:r>
          </a:p>
          <a:p>
            <a:pPr lvl="3">
              <a:lnSpc>
                <a:spcPct val="150000"/>
              </a:lnSpc>
              <a:spcBef>
                <a:spcPts val="0"/>
              </a:spcBef>
            </a:pPr>
            <a:endParaRPr lang="en-US" dirty="0"/>
          </a:p>
          <a:p>
            <a:pPr lvl="1"/>
            <a:endParaRPr lang="en-US" dirty="0"/>
          </a:p>
          <a:p>
            <a:pPr lvl="1"/>
            <a:endParaRPr lang="en-US" dirty="0"/>
          </a:p>
        </p:txBody>
      </p:sp>
    </p:spTree>
    <p:extLst>
      <p:ext uri="{BB962C8B-B14F-4D97-AF65-F5344CB8AC3E}">
        <p14:creationId xmlns:p14="http://schemas.microsoft.com/office/powerpoint/2010/main" val="315244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738B-9B20-4118-91A0-4CF7A00E8E9E}"/>
              </a:ext>
            </a:extLst>
          </p:cNvPr>
          <p:cNvSpPr>
            <a:spLocks noGrp="1"/>
          </p:cNvSpPr>
          <p:nvPr>
            <p:ph type="title"/>
          </p:nvPr>
        </p:nvSpPr>
        <p:spPr>
          <a:xfrm>
            <a:off x="309035" y="147126"/>
            <a:ext cx="10634268" cy="707898"/>
          </a:xfrm>
        </p:spPr>
        <p:txBody>
          <a:bodyPr/>
          <a:lstStyle/>
          <a:p>
            <a:pPr lvl="0"/>
            <a:r>
              <a:rPr lang="en-US" dirty="0"/>
              <a:t>Swagger Editor Caveats</a:t>
            </a:r>
          </a:p>
        </p:txBody>
      </p:sp>
      <p:sp>
        <p:nvSpPr>
          <p:cNvPr id="3" name="Slide Number Placeholder 2">
            <a:extLst>
              <a:ext uri="{FF2B5EF4-FFF2-40B4-BE49-F238E27FC236}">
                <a16:creationId xmlns:a16="http://schemas.microsoft.com/office/drawing/2014/main" id="{0D35F37B-DE3C-4A2F-8F0D-1A916408ED62}"/>
              </a:ext>
            </a:extLst>
          </p:cNvPr>
          <p:cNvSpPr>
            <a:spLocks noGrp="1"/>
          </p:cNvSpPr>
          <p:nvPr>
            <p:ph type="sldNum" sz="quarter" idx="11"/>
          </p:nvPr>
        </p:nvSpPr>
        <p:spPr/>
        <p:txBody>
          <a:bodyPr/>
          <a:lstStyle/>
          <a:p>
            <a:fld id="{03BA90DA-314A-B445-AE95-E095E6906430}" type="slidenum">
              <a:rPr lang="en-US" smtClean="0"/>
              <a:pPr/>
              <a:t>4</a:t>
            </a:fld>
            <a:endParaRPr lang="en-US" dirty="0"/>
          </a:p>
        </p:txBody>
      </p:sp>
      <p:sp>
        <p:nvSpPr>
          <p:cNvPr id="4" name="Content Placeholder 3">
            <a:extLst>
              <a:ext uri="{FF2B5EF4-FFF2-40B4-BE49-F238E27FC236}">
                <a16:creationId xmlns:a16="http://schemas.microsoft.com/office/drawing/2014/main" id="{F0A0A81D-12CE-418C-A783-23450AD18608}"/>
              </a:ext>
            </a:extLst>
          </p:cNvPr>
          <p:cNvSpPr>
            <a:spLocks noGrp="1"/>
          </p:cNvSpPr>
          <p:nvPr>
            <p:ph sz="quarter" idx="12"/>
          </p:nvPr>
        </p:nvSpPr>
        <p:spPr/>
        <p:txBody>
          <a:bodyPr>
            <a:normAutofit/>
          </a:bodyPr>
          <a:lstStyle/>
          <a:p>
            <a:pPr lvl="1"/>
            <a:r>
              <a:rPr lang="en-US" sz="1800" dirty="0">
                <a:solidFill>
                  <a:schemeClr val="tx1">
                    <a:lumMod val="75000"/>
                    <a:lumOff val="25000"/>
                  </a:schemeClr>
                </a:solidFill>
              </a:rPr>
              <a:t>Does not auto save the changes. You need to keep on saving changes with correct file name in your local disk</a:t>
            </a:r>
          </a:p>
          <a:p>
            <a:pPr lvl="1"/>
            <a:endParaRPr lang="en-US" sz="1800" dirty="0">
              <a:solidFill>
                <a:schemeClr val="tx1">
                  <a:lumMod val="75000"/>
                  <a:lumOff val="25000"/>
                </a:schemeClr>
              </a:solidFill>
            </a:endParaRPr>
          </a:p>
          <a:p>
            <a:pPr lvl="1"/>
            <a:r>
              <a:rPr lang="en-US" sz="1800" dirty="0">
                <a:solidFill>
                  <a:schemeClr val="tx1">
                    <a:lumMod val="75000"/>
                    <a:lumOff val="25000"/>
                  </a:schemeClr>
                </a:solidFill>
              </a:rPr>
              <a:t>Works best with Chrome browser</a:t>
            </a:r>
          </a:p>
          <a:p>
            <a:pPr lvl="1"/>
            <a:endParaRPr lang="en-US" sz="1800" dirty="0">
              <a:solidFill>
                <a:schemeClr val="tx1">
                  <a:lumMod val="75000"/>
                  <a:lumOff val="25000"/>
                </a:schemeClr>
              </a:solidFill>
            </a:endParaRPr>
          </a:p>
          <a:p>
            <a:pPr lvl="1"/>
            <a:r>
              <a:rPr lang="en-US" sz="1800" dirty="0">
                <a:solidFill>
                  <a:schemeClr val="tx1">
                    <a:lumMod val="75000"/>
                    <a:lumOff val="25000"/>
                  </a:schemeClr>
                </a:solidFill>
              </a:rPr>
              <a:t>Install CORS Chrome extension “Allow-Control-Allow-Origin” if you wish to use “Try it out” feature</a:t>
            </a:r>
          </a:p>
          <a:p>
            <a:pPr lvl="1"/>
            <a:endParaRPr lang="en-US" sz="1800" dirty="0"/>
          </a:p>
          <a:p>
            <a:pPr lvl="1"/>
            <a:r>
              <a:rPr lang="en-US" sz="1800" dirty="0"/>
              <a:t>Be careful with indentation, as one extra space can throw multiple errors</a:t>
            </a:r>
          </a:p>
          <a:p>
            <a:pPr lvl="1"/>
            <a:endParaRPr lang="en-US" dirty="0"/>
          </a:p>
          <a:p>
            <a:pPr lvl="1"/>
            <a:endParaRPr lang="en-US" dirty="0"/>
          </a:p>
        </p:txBody>
      </p:sp>
    </p:spTree>
    <p:extLst>
      <p:ext uri="{BB962C8B-B14F-4D97-AF65-F5344CB8AC3E}">
        <p14:creationId xmlns:p14="http://schemas.microsoft.com/office/powerpoint/2010/main" val="288670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738B-9B20-4118-91A0-4CF7A00E8E9E}"/>
              </a:ext>
            </a:extLst>
          </p:cNvPr>
          <p:cNvSpPr>
            <a:spLocks noGrp="1"/>
          </p:cNvSpPr>
          <p:nvPr>
            <p:ph type="title"/>
          </p:nvPr>
        </p:nvSpPr>
        <p:spPr>
          <a:xfrm>
            <a:off x="309035" y="147126"/>
            <a:ext cx="10634268" cy="707898"/>
          </a:xfrm>
        </p:spPr>
        <p:txBody>
          <a:bodyPr/>
          <a:lstStyle/>
          <a:p>
            <a:pPr lvl="0"/>
            <a:r>
              <a:rPr lang="en-US" dirty="0"/>
              <a:t>Helpful Tips / Resources</a:t>
            </a:r>
          </a:p>
        </p:txBody>
      </p:sp>
      <p:sp>
        <p:nvSpPr>
          <p:cNvPr id="3" name="Slide Number Placeholder 2">
            <a:extLst>
              <a:ext uri="{FF2B5EF4-FFF2-40B4-BE49-F238E27FC236}">
                <a16:creationId xmlns:a16="http://schemas.microsoft.com/office/drawing/2014/main" id="{0D35F37B-DE3C-4A2F-8F0D-1A916408ED62}"/>
              </a:ext>
            </a:extLst>
          </p:cNvPr>
          <p:cNvSpPr>
            <a:spLocks noGrp="1"/>
          </p:cNvSpPr>
          <p:nvPr>
            <p:ph type="sldNum" sz="quarter" idx="11"/>
          </p:nvPr>
        </p:nvSpPr>
        <p:spPr/>
        <p:txBody>
          <a:bodyPr/>
          <a:lstStyle/>
          <a:p>
            <a:fld id="{03BA90DA-314A-B445-AE95-E095E6906430}" type="slidenum">
              <a:rPr lang="en-US" smtClean="0"/>
              <a:pPr/>
              <a:t>5</a:t>
            </a:fld>
            <a:endParaRPr lang="en-US" dirty="0"/>
          </a:p>
        </p:txBody>
      </p:sp>
      <p:sp>
        <p:nvSpPr>
          <p:cNvPr id="4" name="Content Placeholder 3">
            <a:extLst>
              <a:ext uri="{FF2B5EF4-FFF2-40B4-BE49-F238E27FC236}">
                <a16:creationId xmlns:a16="http://schemas.microsoft.com/office/drawing/2014/main" id="{F0A0A81D-12CE-418C-A783-23450AD18608}"/>
              </a:ext>
            </a:extLst>
          </p:cNvPr>
          <p:cNvSpPr>
            <a:spLocks noGrp="1"/>
          </p:cNvSpPr>
          <p:nvPr>
            <p:ph sz="quarter" idx="12"/>
          </p:nvPr>
        </p:nvSpPr>
        <p:spPr/>
        <p:txBody>
          <a:bodyPr>
            <a:normAutofit lnSpcReduction="10000"/>
          </a:bodyPr>
          <a:lstStyle/>
          <a:p>
            <a:pPr lvl="1">
              <a:lnSpc>
                <a:spcPct val="150000"/>
              </a:lnSpc>
            </a:pPr>
            <a:r>
              <a:rPr lang="en-US" dirty="0"/>
              <a:t>Open API Specification Documentation: </a:t>
            </a:r>
          </a:p>
          <a:p>
            <a:pPr lvl="2">
              <a:lnSpc>
                <a:spcPct val="150000"/>
              </a:lnSpc>
            </a:pPr>
            <a:r>
              <a:rPr lang="en-US" dirty="0">
                <a:hlinkClick r:id="rId2"/>
              </a:rPr>
              <a:t>https://swagger.io/docs/specification/about/</a:t>
            </a:r>
            <a:r>
              <a:rPr lang="en-US" dirty="0"/>
              <a:t>    </a:t>
            </a:r>
          </a:p>
          <a:p>
            <a:pPr lvl="2">
              <a:lnSpc>
                <a:spcPct val="150000"/>
              </a:lnSpc>
            </a:pPr>
            <a:r>
              <a:rPr lang="en-US" dirty="0">
                <a:hlinkClick r:id="rId3"/>
              </a:rPr>
              <a:t>https://swagger.io/specification/</a:t>
            </a:r>
            <a:r>
              <a:rPr lang="en-US" dirty="0"/>
              <a:t>  </a:t>
            </a:r>
          </a:p>
          <a:p>
            <a:pPr lvl="1">
              <a:lnSpc>
                <a:spcPct val="150000"/>
              </a:lnSpc>
            </a:pPr>
            <a:r>
              <a:rPr lang="en-US" dirty="0"/>
              <a:t>Cox </a:t>
            </a:r>
            <a:r>
              <a:rPr lang="en-US" dirty="0" err="1"/>
              <a:t>AutoInc</a:t>
            </a:r>
            <a:r>
              <a:rPr lang="en-US" dirty="0"/>
              <a:t> Enterprise Portal: </a:t>
            </a:r>
            <a:r>
              <a:rPr lang="en-US" dirty="0">
                <a:hlinkClick r:id="rId4"/>
              </a:rPr>
              <a:t>http://developer.caionoci.coxautoinc.com/</a:t>
            </a:r>
            <a:r>
              <a:rPr lang="en-US" dirty="0"/>
              <a:t>  </a:t>
            </a:r>
          </a:p>
          <a:p>
            <a:pPr lvl="1">
              <a:lnSpc>
                <a:spcPct val="150000"/>
              </a:lnSpc>
            </a:pPr>
            <a:r>
              <a:rPr lang="en-US" dirty="0"/>
              <a:t>Access Swagger Editor: </a:t>
            </a:r>
            <a:r>
              <a:rPr lang="en-US" dirty="0">
                <a:hlinkClick r:id="rId5"/>
              </a:rPr>
              <a:t>http://developer.caionoci.coxautoinc.com/swagger/index.html</a:t>
            </a:r>
            <a:r>
              <a:rPr lang="en-US" dirty="0"/>
              <a:t>  </a:t>
            </a:r>
          </a:p>
          <a:p>
            <a:pPr lvl="1">
              <a:lnSpc>
                <a:spcPct val="150000"/>
              </a:lnSpc>
            </a:pPr>
            <a:r>
              <a:rPr lang="en-US" dirty="0"/>
              <a:t>Use </a:t>
            </a:r>
            <a:r>
              <a:rPr lang="en-US" dirty="0">
                <a:hlinkClick r:id="rId6"/>
              </a:rPr>
              <a:t>OPENAPI_Specification_3.0_Documentation_CheatSheet.doc</a:t>
            </a:r>
            <a:r>
              <a:rPr lang="en-US" dirty="0"/>
              <a:t> for reference </a:t>
            </a:r>
          </a:p>
          <a:p>
            <a:pPr lvl="1">
              <a:lnSpc>
                <a:spcPct val="150000"/>
              </a:lnSpc>
            </a:pPr>
            <a:r>
              <a:rPr lang="en-US" dirty="0"/>
              <a:t>Cox </a:t>
            </a:r>
            <a:r>
              <a:rPr lang="en-US" dirty="0" err="1"/>
              <a:t>AutoInc</a:t>
            </a:r>
            <a:r>
              <a:rPr lang="en-US" dirty="0"/>
              <a:t> Enterprise </a:t>
            </a:r>
            <a:r>
              <a:rPr lang="en-US" dirty="0" err="1"/>
              <a:t>gitHub</a:t>
            </a:r>
            <a:r>
              <a:rPr lang="en-US" dirty="0"/>
              <a:t> link: </a:t>
            </a:r>
            <a:r>
              <a:rPr lang="en-US" dirty="0">
                <a:hlinkClick r:id="rId7"/>
              </a:rPr>
              <a:t>https://ghe.coxautoinc.com/</a:t>
            </a:r>
            <a:r>
              <a:rPr lang="en-US" dirty="0"/>
              <a:t>  . A snow ticket needs to be opened get the access to enterprise </a:t>
            </a:r>
            <a:r>
              <a:rPr lang="en-US" dirty="0" err="1"/>
              <a:t>gitHub</a:t>
            </a:r>
            <a:r>
              <a:rPr lang="en-US" dirty="0"/>
              <a:t>.</a:t>
            </a:r>
          </a:p>
          <a:p>
            <a:pPr lvl="1">
              <a:lnSpc>
                <a:spcPct val="150000"/>
              </a:lnSpc>
            </a:pPr>
            <a:r>
              <a:rPr lang="en-US" dirty="0"/>
              <a:t>CORS Chrome Extension (Cross-origin resource sharing): Will be required only when you want to try out your API from Swagger editor- </a:t>
            </a:r>
            <a:r>
              <a:rPr lang="en-US" dirty="0">
                <a:hlinkClick r:id="rId8"/>
              </a:rPr>
              <a:t>https://chrome.google.com/webstore/detail/allow-control-allow-origi/nlfbmbojpeacfghkpbjhddihlkkiljbi?hl=en</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849634621"/>
      </p:ext>
    </p:extLst>
  </p:cSld>
  <p:clrMapOvr>
    <a:masterClrMapping/>
  </p:clrMapOvr>
</p:sld>
</file>

<file path=ppt/theme/theme1.xml><?xml version="1.0" encoding="utf-8"?>
<a:theme xmlns:a="http://schemas.openxmlformats.org/drawingml/2006/main" name="Cox Automotive">
  <a:themeElements>
    <a:clrScheme name="Cox Automotive">
      <a:dk1>
        <a:srgbClr val="414141"/>
      </a:dk1>
      <a:lt1>
        <a:srgbClr val="FFFFFF"/>
      </a:lt1>
      <a:dk2>
        <a:srgbClr val="B4DCFA"/>
      </a:dk2>
      <a:lt2>
        <a:srgbClr val="00528A"/>
      </a:lt2>
      <a:accent1>
        <a:srgbClr val="F8991D"/>
      </a:accent1>
      <a:accent2>
        <a:srgbClr val="AA2A50"/>
      </a:accent2>
      <a:accent3>
        <a:srgbClr val="0585C8"/>
      </a:accent3>
      <a:accent4>
        <a:srgbClr val="FFC000"/>
      </a:accent4>
      <a:accent5>
        <a:srgbClr val="007E58"/>
      </a:accent5>
      <a:accent6>
        <a:srgbClr val="6E2262"/>
      </a:accent6>
      <a:hlink>
        <a:srgbClr val="0585C8"/>
      </a:hlink>
      <a:folHlink>
        <a:srgbClr val="0585C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effectLst>
          <a:outerShdw blurRad="50800" dist="38100" dir="2700000" algn="tl" rotWithShape="0">
            <a:srgbClr val="000000">
              <a:alpha val="67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0094F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nd of Day Invoicing" id="{07A76F0D-578E-44C7-80F4-3E58940B2FB3}" vid="{2C1B9353-EEAB-4331-AF8D-C2F55308A9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1764</TotalTime>
  <Words>955</Words>
  <Application>Microsoft Office PowerPoint</Application>
  <PresentationFormat>Widescreen</PresentationFormat>
  <Paragraphs>63</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Franklin Gothic Book</vt:lpstr>
      <vt:lpstr>Wingdings</vt:lpstr>
      <vt:lpstr>Cox Automotive</vt:lpstr>
      <vt:lpstr>API Documentation</vt:lpstr>
      <vt:lpstr>OASIS Rest API Documentation Create &amp; Publish</vt:lpstr>
      <vt:lpstr>OASIS Rest API Documentation Create &amp; Publish</vt:lpstr>
      <vt:lpstr>Swagger Editor Caveats</vt:lpstr>
      <vt:lpstr>Helpful Tips / Resources</vt:lpstr>
    </vt:vector>
  </TitlesOfParts>
  <Company>MANHEIM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Wetli, Jean-Pierre (CAI - Atlanta)</dc:creator>
  <dc:description>v4</dc:description>
  <cp:lastModifiedBy>Pandey, Sunil (CAI - Atlanta)</cp:lastModifiedBy>
  <cp:revision>139</cp:revision>
  <dcterms:created xsi:type="dcterms:W3CDTF">2018-03-29T18:46:36Z</dcterms:created>
  <dcterms:modified xsi:type="dcterms:W3CDTF">2018-12-09T16:38:51Z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3026ae12-889e-4625-806e-80135ccdbd7b</vt:lpwstr>
  </property>
  <property fmtid="{D5CDD505-2E9C-101B-9397-08002B2CF9AE}" pid="3" name="Offisync_ProviderInitializationData">
    <vt:lpwstr>https://thehub.autotradergroup.com</vt:lpwstr>
  </property>
  <property fmtid="{D5CDD505-2E9C-101B-9397-08002B2CF9AE}" pid="4" name="Jive_LatestUserAccountName">
    <vt:lpwstr>Jean-Pierre.Wetli@coxautoinc.com</vt:lpwstr>
  </property>
  <property fmtid="{D5CDD505-2E9C-101B-9397-08002B2CF9AE}" pid="5" name="Jive_VersionGuid">
    <vt:lpwstr>c3792b4a-b614-424d-80cd-31ea3a8ec649</vt:lpwstr>
  </property>
  <property fmtid="{D5CDD505-2E9C-101B-9397-08002B2CF9AE}" pid="6" name="Offisync_UniqueId">
    <vt:lpwstr>18491</vt:lpwstr>
  </property>
  <property fmtid="{D5CDD505-2E9C-101B-9397-08002B2CF9AE}" pid="7" name="Offisync_UpdateToken">
    <vt:lpwstr>1</vt:lpwstr>
  </property>
</Properties>
</file>